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3"/>
  </p:notesMasterIdLst>
  <p:sldIdLst>
    <p:sldId id="267" r:id="rId6"/>
    <p:sldId id="257" r:id="rId7"/>
    <p:sldId id="258" r:id="rId8"/>
    <p:sldId id="259" r:id="rId9"/>
    <p:sldId id="268" r:id="rId10"/>
    <p:sldId id="274" r:id="rId11"/>
    <p:sldId id="2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LAM MONTHER HELMI" initials="AMH" lastIdx="0" clrIdx="0">
    <p:extLst>
      <p:ext uri="{19B8F6BF-5375-455C-9EA6-DF929625EA0E}">
        <p15:presenceInfo xmlns:p15="http://schemas.microsoft.com/office/powerpoint/2012/main" userId="S-1-5-21-3586097498-2737243858-2302555036-15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 April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 April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 April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 April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 April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 April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 April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 April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 April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 April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 April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 April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 April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 April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 April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2 April 2021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445900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04980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 April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 April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 April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 April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 April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 April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 April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 April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 April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6" r:id="rId12"/>
    <p:sldLayoutId id="2147483677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mrhendy.com/the-best-iphone-7-renders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ngimg.com/download/19796" TargetMode="External"/><Relationship Id="rId7" Type="http://schemas.openxmlformats.org/officeDocument/2006/relationships/hyperlink" Target="https://www.youngdata.de/detail/tx_news/ios-snapchat-erweiterungen-kopieren-zugangsdaten/?tx_news_pi1%5Bcontroller%5D=News&amp;tx_news_pi1%5Baction%5D=detail&amp;cHash=4ce6009f49e46831ac6ec0e6d431e12a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9.jpg"/><Relationship Id="rId5" Type="http://schemas.openxmlformats.org/officeDocument/2006/relationships/hyperlink" Target="https://people-technologyinteraction.blogspot.com/2012/03/whatsapp.html" TargetMode="Externa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6907396" y="2682545"/>
            <a:ext cx="5212745" cy="1819042"/>
          </a:xfrm>
        </p:spPr>
        <p:txBody>
          <a:bodyPr>
            <a:normAutofit/>
          </a:bodyPr>
          <a:lstStyle/>
          <a:p>
            <a:pPr algn="ctr" rtl="1"/>
            <a:r>
              <a:rPr lang="ar-AE" dirty="0"/>
              <a:t>كتابة رسائل نصية  بالجوال</a:t>
            </a:r>
            <a:r>
              <a:rPr lang="ar-AE" sz="3600" dirty="0"/>
              <a:t> </a:t>
            </a:r>
            <a:endParaRPr lang="ru-RU" sz="36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منذر حلمي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395219"/>
              </p:ext>
            </p:extLst>
          </p:nvPr>
        </p:nvGraphicFramePr>
        <p:xfrm>
          <a:off x="154004" y="224444"/>
          <a:ext cx="11906451" cy="64165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علام منذر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dirty="0"/>
                        <a:t>كتابة رسائل نصية  بالجوال</a:t>
                      </a:r>
                      <a:r>
                        <a:rPr lang="ar-AE" sz="900" dirty="0"/>
                        <a:t> </a:t>
                      </a:r>
                    </a:p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الهدف:2158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بسيطة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rgbClr val="FF0000"/>
                          </a:solidFill>
                        </a:rPr>
                        <a:t>كتابة رسائل نصية  بالجوال</a:t>
                      </a:r>
                      <a:r>
                        <a:rPr lang="ar-AE" sz="900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0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ذهب حمد الى والده و قال له  والدي ارغب بشراء هاتف خاص بي لأتحدث مع أصدقائي فأجاب والدة و هل تستطيع التواصل و قراءة الجمل بشكل صحيح و الرد عليها فأجاب حمد انا  عمري 11 سنة و استطيع القراءة و الكتابة و استطيع استخدام الهاتف و التواصل م مع الاخرين بشكل جيد و سليم  فقال له والدة حسنا سنذهب للسوق لشراء الهاتف ولكن احسن استخدامه و سوف اعلمك ادأب استخدام الهاتف 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تدريب الطلاب على القراءة الكلية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تدريب الطلاب على اهم الجمل المستخدمة في التواصل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تدريب بالطلاب على كتابة الأجوبة المناسبة على السؤال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 تدريب الطلاب على تطبيقات التواصل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5. تدريب الطلاب على استخدام المايك و التسجيل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208014" y="3572331"/>
            <a:ext cx="349780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 algn="ctr" rtl="1" fontAlgn="b">
              <a:defRPr/>
            </a:pPr>
            <a:r>
              <a:rPr lang="ar-AE" dirty="0"/>
              <a:t>كتابة رسائل نصية  بالجوال</a:t>
            </a:r>
            <a:r>
              <a:rPr lang="ar-AE" sz="1050" dirty="0"/>
              <a:t> </a:t>
            </a:r>
            <a:endParaRPr lang="ar-AE" dirty="0">
              <a:latin typeface="Calibri" panose="020F0502020204030204" pitchFamily="34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 April 2021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086160"/>
              </p:ext>
            </p:extLst>
          </p:nvPr>
        </p:nvGraphicFramePr>
        <p:xfrm>
          <a:off x="124387" y="142872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dirty="0"/>
                        <a:t>كتابة رسائل نصية  بالجوال</a:t>
                      </a:r>
                      <a:r>
                        <a:rPr lang="ar-AE" sz="900" dirty="0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</a:t>
                      </a:r>
                      <a:r>
                        <a:rPr lang="ar-AE" sz="1200" dirty="0"/>
                        <a:t>كتابة رسائل نصية  بالجوال</a:t>
                      </a:r>
                      <a:r>
                        <a:rPr lang="ar-AE" sz="800" dirty="0"/>
                        <a:t> </a:t>
                      </a: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4208" y="3375115"/>
            <a:ext cx="4012706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 fontAlgn="b"/>
            <a:r>
              <a:rPr lang="ar-AE" sz="1400" dirty="0"/>
              <a:t>كتابة رسائل نصية  بالجوال</a:t>
            </a:r>
            <a:r>
              <a:rPr lang="ar-AE" sz="900" dirty="0"/>
              <a:t> 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6256176" y="4098952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208" y="4245807"/>
            <a:ext cx="40341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 April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72641"/>
              </p:ext>
            </p:extLst>
          </p:nvPr>
        </p:nvGraphicFramePr>
        <p:xfrm>
          <a:off x="286641" y="149662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lvl="0" algn="r" rtl="1" fontAlgn="b">
                        <a:defRPr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dirty="0"/>
                        <a:t>كتابة رسائل نصية  بالجوال</a:t>
                      </a:r>
                      <a:r>
                        <a:rPr lang="ar-AE" sz="800" dirty="0"/>
                        <a:t> </a:t>
                      </a:r>
                      <a:endParaRPr lang="ar-AE" sz="1200" dirty="0">
                        <a:latin typeface="Calibri" panose="020F0502020204030204" pitchFamily="34" charset="0"/>
                      </a:endParaRPr>
                    </a:p>
                    <a:p>
                      <a:pPr algn="r" rtl="1" fontAlgn="b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يقوي مهارات التآزر البصري الحركي من خلال التتبع / تقوية المسكة الثلاثية للقلم للكتابة / تقوية الذاكرة البصرية .  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خلال الوسائل و الأوراق التعليمية.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algn="r" rtl="1"/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lvl="0" algn="r" rtl="1" fontAlgn="b"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الامر بعض التمارين الخاصة </a:t>
                      </a:r>
                      <a:r>
                        <a:rPr lang="ar-AE" sz="1200" dirty="0"/>
                        <a:t>كتابة رسائل نصية  بالجوال</a:t>
                      </a:r>
                      <a:r>
                        <a:rPr lang="ar-AE" sz="800" dirty="0"/>
                        <a:t> </a:t>
                      </a:r>
                      <a:endParaRPr lang="ar-AE" sz="1200" dirty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عرض مجموعة من الدروس التعليمية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dirty="0"/>
                        <a:t>كتابة رسائل نصية  بالجوال</a:t>
                      </a:r>
                      <a:r>
                        <a:rPr lang="ar-AE" sz="800" dirty="0"/>
                        <a:t> </a:t>
                      </a:r>
                      <a:endParaRPr lang="ar-AE" sz="1200" dirty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 fontAlgn="b"/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 يستخدم المايك في التواصل                 جيد: ان يقرء الأسئلة و يجيب على بعضها                                                 مرتفع:  يستطيع الرد و الإجابة يشكل صحيح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291093" y="4668667"/>
            <a:ext cx="5743851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>
              <a:defRPr/>
            </a:pPr>
            <a:r>
              <a:rPr lang="ar-AE" sz="1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قراءة رسائل نصية من الجوال </a:t>
            </a:r>
          </a:p>
          <a:p>
            <a:pPr algn="ctr" rtl="1">
              <a:defRPr/>
            </a:pP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291093" y="5281503"/>
            <a:ext cx="5253634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 April 2021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8030" y="3493364"/>
            <a:ext cx="3913188" cy="2249488"/>
          </a:xfrm>
        </p:spPr>
        <p:txBody>
          <a:bodyPr>
            <a:normAutofit/>
          </a:bodyPr>
          <a:lstStyle/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عدد النقاط المهمه</a:t>
            </a:r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: </a:t>
            </a:r>
            <a:endParaRPr lang="en-US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البصرية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السمعية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الحركية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الادراكية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الاستغناء عن اى مهارة من ما سبق ماعدا الادراك .</a:t>
            </a:r>
          </a:p>
          <a:p>
            <a:pPr marL="0" indent="0" algn="r" rtl="1">
              <a:buNone/>
            </a:pPr>
            <a:endParaRPr lang="ar-EG" sz="1200" b="1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2 April 2021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771D75-A3C9-4078-8557-78C98B91A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7586" y="2418738"/>
            <a:ext cx="3913632" cy="922256"/>
          </a:xfrm>
        </p:spPr>
        <p:txBody>
          <a:bodyPr>
            <a:normAutofit/>
          </a:bodyPr>
          <a:lstStyle/>
          <a:p>
            <a:pPr algn="ctr"/>
            <a:endParaRPr lang="ar-AE" dirty="0"/>
          </a:p>
          <a:p>
            <a:pPr lvl="0" algn="ctr" rtl="1" fontAlgn="b">
              <a:defRPr/>
            </a:pPr>
            <a:r>
              <a:rPr lang="ar-AE" dirty="0"/>
              <a:t>كتابة رسائل نصية  بالجوال</a:t>
            </a:r>
            <a:r>
              <a:rPr lang="ar-AE" sz="1100" dirty="0"/>
              <a:t> </a:t>
            </a:r>
            <a:endParaRPr lang="ar-AE" dirty="0">
              <a:latin typeface="Calibri" panose="020F0502020204030204" pitchFamily="34" charset="0"/>
            </a:endParaRPr>
          </a:p>
          <a:p>
            <a:pPr algn="ctr"/>
            <a:endParaRPr lang="ar-AE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F941DDD-72BE-4741-8DDB-B98E81EC3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62191">
            <a:off x="662063" y="1889902"/>
            <a:ext cx="4280511" cy="588257"/>
          </a:xfrm>
        </p:spPr>
        <p:txBody>
          <a:bodyPr>
            <a:normAutofit fontScale="90000"/>
          </a:bodyPr>
          <a:lstStyle/>
          <a:p>
            <a:br>
              <a:rPr lang="ar-AE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3200" dirty="0"/>
              <a:t>كتابة رسائل نصية  بالجوال</a:t>
            </a:r>
            <a:r>
              <a:rPr lang="ar-AE" sz="1600" dirty="0"/>
              <a:t> </a:t>
            </a:r>
            <a:br>
              <a:rPr lang="ar-AE" sz="3200" dirty="0">
                <a:latin typeface="Calibri" panose="020F0502020204030204" pitchFamily="34" charset="0"/>
              </a:rPr>
            </a:br>
            <a:br>
              <a:rPr lang="ar-AE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dirty="0"/>
          </a:p>
        </p:txBody>
      </p: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C567FB75-1ECF-4FCD-9FE9-45B41F7FAE6A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7806" r="2780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b"/>
            <a:r>
              <a:rPr lang="ar-AE" sz="1600" dirty="0"/>
              <a:t>كتابة رسائل نصية  بالجوال</a:t>
            </a:r>
            <a:r>
              <a:rPr lang="ar-AE" sz="1000" dirty="0"/>
              <a:t> </a:t>
            </a:r>
            <a:br>
              <a:rPr lang="ar-AE" sz="1600" dirty="0">
                <a:latin typeface="Calibri" panose="020F0502020204030204" pitchFamily="34" charset="0"/>
              </a:rPr>
            </a:br>
            <a:br>
              <a:rPr lang="ar-AE" sz="1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en-US" sz="1600" b="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416335" y="1446998"/>
            <a:ext cx="4388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اهم التطبيقات المستخدمة للتواصل : 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8E6585-DFF4-4B41-91F2-BB08C21B79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220893" y="2385383"/>
            <a:ext cx="1709865" cy="165815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5738A04-6A17-4EA0-9284-0E49CFF3BBE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721399" y="2385382"/>
            <a:ext cx="1709865" cy="165815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4408739-5027-40D7-946E-21631E0128B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 flipH="1">
            <a:off x="5471146" y="2385382"/>
            <a:ext cx="1709865" cy="1658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b"/>
            <a:r>
              <a:rPr lang="ar-AE" sz="1600" dirty="0"/>
              <a:t>كتابة رسائل نصية  بالجوال</a:t>
            </a:r>
            <a:r>
              <a:rPr lang="ar-AE" sz="1000" dirty="0"/>
              <a:t> </a:t>
            </a:r>
            <a:br>
              <a:rPr lang="ar-AE" sz="1600" dirty="0">
                <a:latin typeface="Calibri" panose="020F0502020204030204" pitchFamily="34" charset="0"/>
              </a:rPr>
            </a:br>
            <a:br>
              <a:rPr lang="ar-AE" sz="16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en-US" sz="1600" b="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158763" y="1642307"/>
            <a:ext cx="4388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صور للتواصل عبر التطبيقات : 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C19766-43BE-404A-AF88-E7EDFE4376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97" t="17858" b="40369"/>
          <a:stretch/>
        </p:blipFill>
        <p:spPr>
          <a:xfrm>
            <a:off x="9428086" y="2175028"/>
            <a:ext cx="2429277" cy="18643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B1A6CBF-DC23-4B5C-B077-A31112D97F7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7" t="33786" r="2744" b="3042"/>
          <a:stretch/>
        </p:blipFill>
        <p:spPr>
          <a:xfrm>
            <a:off x="5766282" y="2175029"/>
            <a:ext cx="2530521" cy="186431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2CA54BE-DC97-44A9-B9D8-9990554A912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536"/>
          <a:stretch/>
        </p:blipFill>
        <p:spPr>
          <a:xfrm>
            <a:off x="1695635" y="2175029"/>
            <a:ext cx="2939364" cy="1864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268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EED42B-3B47-45C2-9F50-0B4533C0F1E3}">
  <ds:schemaRefs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384</Words>
  <Application>Microsoft Office PowerPoint</Application>
  <PresentationFormat>Widescreen</PresentationFormat>
  <Paragraphs>96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1_Office Theme</vt:lpstr>
      <vt:lpstr>كتابة رسائل نصية  بالجوال </vt:lpstr>
      <vt:lpstr>PowerPoint Presentation</vt:lpstr>
      <vt:lpstr>PowerPoint Presentation</vt:lpstr>
      <vt:lpstr>PowerPoint Presentation</vt:lpstr>
      <vt:lpstr> كتابة رسائل نصية  بالجوال   </vt:lpstr>
      <vt:lpstr>كتابة رسائل نصية  بالجوال   </vt:lpstr>
      <vt:lpstr>كتابة رسائل نصية  بالجوال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ALLAM MONTHER HELMI</cp:lastModifiedBy>
  <cp:revision>98</cp:revision>
  <dcterms:created xsi:type="dcterms:W3CDTF">2020-07-26T19:33:45Z</dcterms:created>
  <dcterms:modified xsi:type="dcterms:W3CDTF">2021-04-02T10:31:07Z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