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5"/>
  </p:notesMasterIdLst>
  <p:sldIdLst>
    <p:sldId id="267" r:id="rId6"/>
    <p:sldId id="257" r:id="rId7"/>
    <p:sldId id="258" r:id="rId8"/>
    <p:sldId id="287" r:id="rId9"/>
    <p:sldId id="298" r:id="rId10"/>
    <p:sldId id="297" r:id="rId11"/>
    <p:sldId id="293" r:id="rId12"/>
    <p:sldId id="288" r:id="rId13"/>
    <p:sldId id="29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770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017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9 January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1259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9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9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9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9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9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9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9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9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9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9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9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9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eg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8071643" y="3316917"/>
            <a:ext cx="3706385" cy="1114784"/>
          </a:xfrm>
        </p:spPr>
        <p:txBody>
          <a:bodyPr>
            <a:normAutofit/>
          </a:bodyPr>
          <a:lstStyle/>
          <a:p>
            <a:pPr algn="r" rtl="1" fontAlgn="b"/>
            <a:r>
              <a:rPr lang="ar-SA" sz="2800" dirty="0"/>
              <a:t>وصف خطة وضعها بنفسه</a:t>
            </a:r>
            <a: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ar-SA" sz="2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ar-SA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472525" y="5266975"/>
            <a:ext cx="2643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عفراء مبارك المنصوري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 descr="A picture containing indoor&#10;&#10;Description automatically generated">
            <a:extLst>
              <a:ext uri="{FF2B5EF4-FFF2-40B4-BE49-F238E27FC236}">
                <a16:creationId xmlns:a16="http://schemas.microsoft.com/office/drawing/2014/main" id="{CB12A564-D40F-4300-B368-8B43B02F12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53548">
            <a:off x="283501" y="2119466"/>
            <a:ext cx="5246414" cy="327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426242"/>
              </p:ext>
            </p:extLst>
          </p:nvPr>
        </p:nvGraphicFramePr>
        <p:xfrm>
          <a:off x="154004" y="220749"/>
          <a:ext cx="11906451" cy="62807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548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3254928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171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677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أ. عفراء مبارك المنصوري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100" u="none" strike="noStrike" dirty="0">
                          <a:effectLst/>
                        </a:rPr>
                        <a:t>وصف خطة وضعها بنفسه</a:t>
                      </a:r>
                      <a:endParaRPr lang="ar-S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1" fontAlgn="b"/>
                      <a:endParaRPr lang="ar-S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2164</a:t>
                      </a: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en-GB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0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</a:t>
                      </a:r>
                      <a:r>
                        <a:rPr lang="ar-AE" sz="1200" u="none" strike="noStrike" dirty="0" smtClean="0">
                          <a:effectLst/>
                        </a:rPr>
                        <a:t>14</a:t>
                      </a:r>
                      <a:r>
                        <a:rPr lang="ar-SA" sz="1200" u="none" strike="noStrike" dirty="0" smtClean="0">
                          <a:effectLst/>
                        </a:rPr>
                        <a:t>-15  </a:t>
                      </a:r>
                      <a:r>
                        <a:rPr lang="ar-SA" sz="1200" u="none" strike="noStrike" dirty="0">
                          <a:effectLst/>
                        </a:rPr>
                        <a:t>سنة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</a:t>
                      </a:r>
                      <a:r>
                        <a:rPr lang="ar-SA" sz="1200" dirty="0"/>
                        <a:t>البسيطة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</a:t>
                      </a:r>
                      <a:r>
                        <a:rPr lang="ar-SA" sz="1200" dirty="0"/>
                        <a:t>الإعاقة الذهنية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259900">
                <a:tc gridSpan="3">
                  <a:txBody>
                    <a:bodyPr/>
                    <a:lstStyle/>
                    <a:p>
                      <a:pPr algn="r" rtl="1" fontAlgn="b"/>
                      <a:r>
                        <a:rPr lang="ar-AE" sz="1600" b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: </a:t>
                      </a:r>
                      <a:endParaRPr lang="ar-AE" sz="1600" b="0" u="none" strike="noStrike" baseline="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b"/>
                      <a:r>
                        <a:rPr lang="ar-AE" sz="1600" b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lang="ar-SA" sz="1600" u="none" strike="noStrike" dirty="0">
                          <a:effectLst/>
                        </a:rPr>
                        <a:t>وصف خطة وضعها بنفسه</a:t>
                      </a:r>
                      <a:endParaRPr lang="ar-AE" sz="1600" b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600" b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</a:t>
                      </a:r>
                      <a:r>
                        <a:rPr lang="ar-AE" sz="1600" b="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:   </a:t>
                      </a:r>
                    </a:p>
                    <a:p>
                      <a:pPr algn="r" rtl="1"/>
                      <a:endParaRPr lang="ar-AE" sz="1600" b="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600" b="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عندما اقتربت  امتحانات نهاية الفصل الدراسي , تجمع الطلاب لمناقشة المطلوب عليهم في جميع المواد , قال خليفة : ان جميع الدروس  </a:t>
                      </a:r>
                    </a:p>
                    <a:p>
                      <a:pPr algn="r" rtl="1"/>
                      <a:endParaRPr lang="ar-AE" sz="1600" b="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600" b="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سهله ماعدا مادة الرياضيات  و قال  حمد : مارأيك أن أساعدك ؟ وقالت فاطمة وهند ونحن أيظاًيمكننا أن نشرح لك الدروس </a:t>
                      </a:r>
                    </a:p>
                    <a:p>
                      <a:pPr algn="r" rtl="1"/>
                      <a:endParaRPr lang="ar-AE" sz="1600" b="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600" b="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الصعبة , قال خليفة : شكراً لكم جميعاً</a:t>
                      </a:r>
                    </a:p>
                    <a:p>
                      <a:pPr algn="r" rtl="1"/>
                      <a:endParaRPr lang="en-US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ولكنني سأضع  خطة ,  قال الجميع وماهي أذن ؟</a:t>
                      </a:r>
                    </a:p>
                    <a:p>
                      <a:pPr algn="r" rtl="1"/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قال خليفة</a:t>
                      </a:r>
                      <a:r>
                        <a:rPr lang="ar-SA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سأبدأ بالمذاكرة من غداً ومتى ما واجهتني أسئلة صعبة  سأعرضها عليكم </a:t>
                      </a:r>
                    </a:p>
                    <a:p>
                      <a:pPr algn="r" rtl="1"/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بدأ خليفة بالدراسة والمراجعة وأصدقائه يساعدونه حتى استطاعه الغلب على هذه المشكلة , </a:t>
                      </a:r>
                    </a:p>
                    <a:p>
                      <a:pPr algn="r" rtl="1"/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وفي النهاية أحرزه درجة عالية في الامتحان </a:t>
                      </a:r>
                    </a:p>
                    <a:p>
                      <a:pPr algn="r" rtl="1"/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0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معرفة  وادراك المفاهيم </a:t>
                      </a:r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97967" y="6014906"/>
            <a:ext cx="288720" cy="345842"/>
          </a:xfrm>
        </p:spPr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 dirty="0"/>
          </a:p>
        </p:txBody>
      </p:sp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4FDA90F2-6CAF-407C-AD80-1CF2E4A654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950" y="4823798"/>
            <a:ext cx="1543448" cy="1617421"/>
          </a:xfrm>
          <a:prstGeom prst="rect">
            <a:avLst/>
          </a:prstGeom>
        </p:spPr>
      </p:pic>
      <p:pic>
        <p:nvPicPr>
          <p:cNvPr id="8" name="Picture 7" descr="A group of kids sitting at a table&#10;&#10;Description automatically generated with low confidence">
            <a:extLst>
              <a:ext uri="{FF2B5EF4-FFF2-40B4-BE49-F238E27FC236}">
                <a16:creationId xmlns:a16="http://schemas.microsoft.com/office/drawing/2014/main" id="{3434615F-3482-40E7-8506-B769B65344D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694"/>
          <a:stretch/>
        </p:blipFill>
        <p:spPr>
          <a:xfrm>
            <a:off x="341245" y="1524001"/>
            <a:ext cx="2729211" cy="1772872"/>
          </a:xfrm>
          <a:prstGeom prst="rect">
            <a:avLst/>
          </a:prstGeom>
        </p:spPr>
      </p:pic>
      <p:pic>
        <p:nvPicPr>
          <p:cNvPr id="10" name="Picture 9" descr="A picture containing text, toy, doll, clipart&#10;&#10;Description automatically generated">
            <a:extLst>
              <a:ext uri="{FF2B5EF4-FFF2-40B4-BE49-F238E27FC236}">
                <a16:creationId xmlns:a16="http://schemas.microsoft.com/office/drawing/2014/main" id="{1071AE4B-F874-4C34-AC0E-CCE72D1171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1152" y="5141548"/>
            <a:ext cx="2617133" cy="1219200"/>
          </a:xfrm>
          <a:prstGeom prst="rect">
            <a:avLst/>
          </a:prstGeom>
        </p:spPr>
      </p:pic>
      <p:pic>
        <p:nvPicPr>
          <p:cNvPr id="12" name="Picture 11" descr="A picture containing icon&#10;&#10;Description automatically generated">
            <a:extLst>
              <a:ext uri="{FF2B5EF4-FFF2-40B4-BE49-F238E27FC236}">
                <a16:creationId xmlns:a16="http://schemas.microsoft.com/office/drawing/2014/main" id="{CBF84017-DADB-4663-8A61-810C33A27D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010" y="3804204"/>
            <a:ext cx="1543447" cy="2453777"/>
          </a:xfrm>
          <a:prstGeom prst="rect">
            <a:avLst/>
          </a:prstGeom>
        </p:spPr>
      </p:pic>
      <p:pic>
        <p:nvPicPr>
          <p:cNvPr id="14" name="Picture 13" descr="A picture containing clipart&#10;&#10;Description automatically generated">
            <a:extLst>
              <a:ext uri="{FF2B5EF4-FFF2-40B4-BE49-F238E27FC236}">
                <a16:creationId xmlns:a16="http://schemas.microsoft.com/office/drawing/2014/main" id="{B1944F56-91F7-480B-889E-1698052DD80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03" y="3701438"/>
            <a:ext cx="1755145" cy="2659310"/>
          </a:xfrm>
          <a:prstGeom prst="rect">
            <a:avLst/>
          </a:prstGeom>
        </p:spPr>
      </p:pic>
      <p:pic>
        <p:nvPicPr>
          <p:cNvPr id="17" name="Picture 16" descr="Text&#10;&#10;Description automatically generated with low confidence">
            <a:extLst>
              <a:ext uri="{FF2B5EF4-FFF2-40B4-BE49-F238E27FC236}">
                <a16:creationId xmlns:a16="http://schemas.microsoft.com/office/drawing/2014/main" id="{CB8F2D27-6569-4B03-A6EE-2F80892CEC3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649" y="3701438"/>
            <a:ext cx="1888108" cy="22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885447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37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1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100" u="none" strike="noStrike" dirty="0">
                          <a:effectLst/>
                        </a:rPr>
                        <a:t>وصف خطة وضعها بنفسه</a:t>
                      </a:r>
                      <a:endParaRPr lang="ar-S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إستراتيجيات التعليم:</a:t>
                      </a:r>
                      <a:endParaRPr lang="ar-AE" sz="11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التدريب على مهارة حل المشكلات: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مساعدة الطفل على تحديد المشكلة التي تواجهه وتسلسل الاحداث والخطوات للوصول الى الحل , حتى يساعده ذلك لاحقا في أمور حياته .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 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التعلم التعاوني: 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تعليم الطفل ان التعاون امر مهم ولابد منه حيث يساعد على تحقيق الهدف وان الله خلقنا لنتعاون وكل واحد لديه قدرات مختلفة والتعاون يساعدنا على النجاح والبعد عن العزلة والانطواء</a:t>
                      </a: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 الثقة بالنفس: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عندما يقوم الطفل بحل المشكلة فهو يرى نجاحه ومن ثم سوف يساعده ذلك على مزيد من التقدم والنجاح والاستفادة منه مستقبلاً. 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9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498787"/>
              </p:ext>
            </p:extLst>
          </p:nvPr>
        </p:nvGraphicFramePr>
        <p:xfrm>
          <a:off x="225287" y="201391"/>
          <a:ext cx="11755944" cy="633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algn="r" rtl="1" fontAlgn="b"/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وصف خطة وضعها بنفسه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أنشطة  تحفيزية تساعد و تدعم مهارات الطفل </a:t>
                      </a: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في زيادة </a:t>
                      </a:r>
                      <a:r>
                        <a:rPr lang="ar-AE" sz="1200" b="0" i="0" kern="1200" dirty="0" err="1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اتركيز</a:t>
                      </a: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تقديم النشاط:</a:t>
                      </a:r>
                    </a:p>
                    <a:p>
                      <a:pPr marL="0" algn="r" defTabSz="914400" rtl="1" eaLnBrk="1" fontAlgn="b" latinLnBrk="0" hangingPunct="1"/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fontAlgn="b" latinLnBrk="0" hangingPunct="1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تضع المعلمة لكل طفل أن يقوم بمهمة من اختياره أو عرض فيديو عن طفل يختار شي ويقوم بتنفيذه بالخطوات  والصور </a:t>
                      </a:r>
                    </a:p>
                    <a:p>
                      <a:pPr marL="0" algn="r" defTabSz="914400" rtl="1" eaLnBrk="1" fontAlgn="b" latinLnBrk="0" hangingPunct="1"/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fontAlgn="b" latinLnBrk="0" hangingPunct="1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وهذا يجعل الطفل يتعلم بالمحاكات ويوسع مدارك الفهم والتفكير و الاستقلالية </a:t>
                      </a:r>
                    </a:p>
                    <a:p>
                      <a:pPr marL="0" algn="r" defTabSz="914400" rtl="1" eaLnBrk="1" fontAlgn="b" latinLnBrk="0" hangingPunct="1"/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fontAlgn="b" latinLnBrk="0" hangingPunct="1"/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fontAlgn="b" latinLnBrk="0" hangingPunct="1"/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تنفيذ النشاط:</a:t>
                      </a:r>
                      <a:endParaRPr lang="ar-AE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fontAlgn="b" latinLnBrk="0" hangingPunct="1"/>
                      <a:endParaRPr lang="ar-AE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fontAlgn="b" latinLnBrk="0" hangingPunct="1"/>
                      <a:endParaRPr lang="ar-AE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fontAlgn="b" latinLnBrk="0" hangingPunct="1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ممكن مساعدة الطفل في تحديد الخطة في حالة  اذا كان غير قادر </a:t>
                      </a:r>
                    </a:p>
                    <a:p>
                      <a:pPr marL="0" algn="r" defTabSz="914400" rtl="1" eaLnBrk="1" fontAlgn="b" latinLnBrk="0" hangingPunct="1"/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fontAlgn="b" latinLnBrk="0" hangingPunct="1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فمثلاً تبدأ المعلمة كيف تزرع وردة ويقوم الطفل بوصف الخطة كل هذا سوف يساعده على مهارة ترتيب الاحداث والتفكير المنطقي والمنتظم 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fontAlgn="b" latinLnBrk="0" hangingPunct="1"/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36196" y="5618118"/>
            <a:ext cx="2743200" cy="365125"/>
          </a:xfrm>
        </p:spPr>
        <p:txBody>
          <a:bodyPr/>
          <a:lstStyle/>
          <a:p>
            <a:fld id="{00FA42EF-3AAD-44DC-B736-900FDC7B54C3}" type="datetime3">
              <a:rPr lang="en-US" smtClean="0"/>
              <a:t>9 January 2021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48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4">
            <a:extLst>
              <a:ext uri="{FF2B5EF4-FFF2-40B4-BE49-F238E27FC236}">
                <a16:creationId xmlns:a16="http://schemas.microsoft.com/office/drawing/2014/main" id="{9F36A11B-3CE2-4B8E-ADBF-C180B6E68A3C}"/>
              </a:ext>
            </a:extLst>
          </p:cNvPr>
          <p:cNvSpPr/>
          <p:nvPr/>
        </p:nvSpPr>
        <p:spPr>
          <a:xfrm>
            <a:off x="5473162" y="4751315"/>
            <a:ext cx="4177817" cy="101566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ar-A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451069"/>
              </p:ext>
            </p:extLst>
          </p:nvPr>
        </p:nvGraphicFramePr>
        <p:xfrm>
          <a:off x="193963" y="174271"/>
          <a:ext cx="11804073" cy="6522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الحصة الدراسية:</a:t>
                      </a:r>
                      <a:endParaRPr lang="ar-AE" sz="1200" b="0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SA" sz="1200" dirty="0"/>
                        <a:t>وصف خطة وضعها بنفسه</a:t>
                      </a:r>
                      <a:endParaRPr lang="ar-AE" sz="1200" dirty="0"/>
                    </a:p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أهداف أخرى: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</a:t>
                      </a:r>
                    </a:p>
                    <a:p>
                      <a:pPr algn="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يفهم الطالب المطلوب من التسلسل في ترتيب الاحداث </a:t>
                      </a:r>
                    </a:p>
                    <a:p>
                      <a:pPr algn="r" rtl="1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تنمية مهارات الثقة بالنفس </a:t>
                      </a:r>
                    </a:p>
                    <a:p>
                      <a:pPr algn="r" rtl="1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None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تحمل المسؤولية  وتنظيم الوقت </a:t>
                      </a:r>
                      <a:endParaRPr lang="ar-EG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u="none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النشاط الرياضي  </a:t>
                      </a:r>
                    </a:p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يقفز الطالبة مسافة من نقطة معينة، وتحديد طول المسافة التي اجتازها.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النشاط الفني: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صنع خط الأعداد بطريقة فنية مختلفة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الإستماع لنشيدة خط الأعداد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 يحل الطالب أوراق العمل المرفقة.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الواجب المنزلي </a:t>
                      </a:r>
                      <a:endParaRPr lang="en-US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endParaRPr lang="ar-S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تمارين الكترونية</a:t>
                      </a:r>
                      <a:endParaRPr lang="en-US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جيد :  التخطيط وإعطاء الحل وتنظيم الخطة وكتابتها                                                                متوسط:  وصف الطالب للمشكلة ووضع الحل                                                             ضعيف: فهم الطالب للهدف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التقييم</a:t>
                      </a:r>
                      <a:endParaRPr lang="en-US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76138" y="6188570"/>
            <a:ext cx="1158380" cy="365125"/>
          </a:xfrm>
        </p:spPr>
        <p:txBody>
          <a:bodyPr/>
          <a:lstStyle/>
          <a:p>
            <a:fld id="{DFA59B4A-862E-4296-9049-49655D5CFC94}" type="datetime3">
              <a:rPr lang="en-US" smtClean="0"/>
              <a:t>9 January 2021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4951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310040" y="1230174"/>
            <a:ext cx="3799519" cy="336687"/>
          </a:xfrm>
        </p:spPr>
        <p:txBody>
          <a:bodyPr anchor="ctr">
            <a:noAutofit/>
          </a:bodyPr>
          <a:lstStyle/>
          <a:p>
            <a:pPr algn="r" rtl="1" fontAlgn="b"/>
            <a:r>
              <a:rPr lang="ar-SA" sz="2000" dirty="0"/>
              <a:t>وصف خطة وضعها بنفسه</a:t>
            </a:r>
            <a:endParaRPr lang="ar-SA" sz="2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2038" y="2442380"/>
            <a:ext cx="4548148" cy="804672"/>
          </a:xfrm>
        </p:spPr>
        <p:txBody>
          <a:bodyPr>
            <a:normAutofit/>
          </a:bodyPr>
          <a:lstStyle/>
          <a:p>
            <a:pPr lvl="1" algn="ctr" fontAlgn="base"/>
            <a:r>
              <a:rPr lang="ar-AE" sz="2400" dirty="0">
                <a:solidFill>
                  <a:schemeClr val="bg1"/>
                </a:solidFill>
                <a:latin typeface="inherit"/>
              </a:rPr>
              <a:t>الهدف : </a:t>
            </a:r>
            <a:endParaRPr lang="ar-EG" sz="2400" b="1" i="0" dirty="0">
              <a:solidFill>
                <a:schemeClr val="bg1"/>
              </a:solidFill>
              <a:effectLst/>
              <a:latin typeface="Arimo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2038" y="3429000"/>
            <a:ext cx="3913188" cy="2249488"/>
          </a:xfrm>
        </p:spPr>
        <p:txBody>
          <a:bodyPr>
            <a:normAutofit/>
          </a:bodyPr>
          <a:lstStyle/>
          <a:p>
            <a:pPr marL="0" indent="0" algn="r">
              <a:lnSpc>
                <a:spcPct val="150000"/>
              </a:lnSpc>
              <a:buNone/>
            </a:pPr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أن يفهم الطالب المطلوب من التسلسل في ترتيب الاحداث </a:t>
            </a:r>
          </a:p>
          <a:p>
            <a:pPr algn="r" rtl="1"/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تنمية مهارات الثقة بالنفس </a:t>
            </a:r>
          </a:p>
          <a:p>
            <a:pPr algn="r" rtl="1"/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تحمل المسؤولية  وتنظيم الوقت </a:t>
            </a:r>
            <a:endParaRPr lang="ar-EG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EG" sz="1200" b="0" i="0" dirty="0">
              <a:effectLst/>
              <a:latin typeface="Arimo"/>
            </a:endParaRPr>
          </a:p>
          <a:p>
            <a:pPr lvl="1" algn="r" fontAlgn="base"/>
            <a:endParaRPr lang="ar-AE" sz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9 January 2021</a:t>
            </a:fld>
            <a:endParaRPr lang="en-US" noProof="0" dirty="0"/>
          </a:p>
        </p:txBody>
      </p:sp>
      <p:pic>
        <p:nvPicPr>
          <p:cNvPr id="8" name="Picture 7" descr="A picture containing diagram&#10;&#10;Description automatically generated">
            <a:extLst>
              <a:ext uri="{FF2B5EF4-FFF2-40B4-BE49-F238E27FC236}">
                <a16:creationId xmlns:a16="http://schemas.microsoft.com/office/drawing/2014/main" id="{9A8A8A47-A667-43B2-8CB9-6B9E770B49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3434">
            <a:off x="6723328" y="780785"/>
            <a:ext cx="4043551" cy="412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709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نموذج لوضع خطة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664926-800F-4781-AC02-589EA9E8E9C8}"/>
              </a:ext>
            </a:extLst>
          </p:cNvPr>
          <p:cNvSpPr txBox="1"/>
          <p:nvPr/>
        </p:nvSpPr>
        <p:spPr>
          <a:xfrm>
            <a:off x="4269996" y="1501629"/>
            <a:ext cx="6395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400" dirty="0">
                <a:solidFill>
                  <a:srgbClr val="FF0000"/>
                </a:solidFill>
              </a:rPr>
              <a:t>مراحل نمو النبتة ؟</a:t>
            </a:r>
          </a:p>
          <a:p>
            <a:pPr algn="r"/>
            <a:r>
              <a:rPr lang="ar-AE" sz="2400" dirty="0"/>
              <a:t>المطلوب : ترتيب الصور لمراحل نمو النبتة </a:t>
            </a:r>
            <a:endParaRPr lang="en-GB" sz="2400" dirty="0"/>
          </a:p>
        </p:txBody>
      </p:sp>
      <p:pic>
        <p:nvPicPr>
          <p:cNvPr id="6" name="Picture 5" descr="A group of plants in pots&#10;&#10;Description automatically generated with low confidence">
            <a:extLst>
              <a:ext uri="{FF2B5EF4-FFF2-40B4-BE49-F238E27FC236}">
                <a16:creationId xmlns:a16="http://schemas.microsoft.com/office/drawing/2014/main" id="{9CF0B252-4822-4123-B6BB-446BE8276B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74"/>
          <a:stretch/>
        </p:blipFill>
        <p:spPr>
          <a:xfrm>
            <a:off x="5551138" y="2892103"/>
            <a:ext cx="981513" cy="25622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A group of plants in pots&#10;&#10;Description automatically generated with low confidence">
            <a:extLst>
              <a:ext uri="{FF2B5EF4-FFF2-40B4-BE49-F238E27FC236}">
                <a16:creationId xmlns:a16="http://schemas.microsoft.com/office/drawing/2014/main" id="{A80A4FF1-DA62-4BB0-92AC-15C2CB6795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54" r="60120"/>
          <a:stretch/>
        </p:blipFill>
        <p:spPr>
          <a:xfrm>
            <a:off x="1880469" y="2892103"/>
            <a:ext cx="981513" cy="25622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 descr="A group of plants in pots&#10;&#10;Description automatically generated with low confidence">
            <a:extLst>
              <a:ext uri="{FF2B5EF4-FFF2-40B4-BE49-F238E27FC236}">
                <a16:creationId xmlns:a16="http://schemas.microsoft.com/office/drawing/2014/main" id="{7C179F5D-00AF-4C1D-8FA6-83BF393A4C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35" r="42087"/>
          <a:stretch/>
        </p:blipFill>
        <p:spPr>
          <a:xfrm>
            <a:off x="7369695" y="2892103"/>
            <a:ext cx="906011" cy="25622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 descr="A group of plants in pots&#10;&#10;Description automatically generated with low confidence">
            <a:extLst>
              <a:ext uri="{FF2B5EF4-FFF2-40B4-BE49-F238E27FC236}">
                <a16:creationId xmlns:a16="http://schemas.microsoft.com/office/drawing/2014/main" id="{89B32B5A-9442-4514-8902-1978F6AADF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08" r="23366"/>
          <a:stretch/>
        </p:blipFill>
        <p:spPr>
          <a:xfrm>
            <a:off x="3699026" y="2892103"/>
            <a:ext cx="981513" cy="25622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 descr="A group of plants in pots&#10;&#10;Description automatically generated with low confidence">
            <a:extLst>
              <a:ext uri="{FF2B5EF4-FFF2-40B4-BE49-F238E27FC236}">
                <a16:creationId xmlns:a16="http://schemas.microsoft.com/office/drawing/2014/main" id="{45E9FF63-1803-48B9-A3F4-E3EB648575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90"/>
          <a:stretch/>
        </p:blipFill>
        <p:spPr>
          <a:xfrm>
            <a:off x="9399165" y="2892104"/>
            <a:ext cx="1166070" cy="25622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2EDCCB1B-7C5C-4BEA-AE0A-A73200D2A4A6}"/>
              </a:ext>
            </a:extLst>
          </p:cNvPr>
          <p:cNvSpPr/>
          <p:nvPr/>
        </p:nvSpPr>
        <p:spPr>
          <a:xfrm>
            <a:off x="9905650" y="5612235"/>
            <a:ext cx="439723" cy="46139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F0959C2-1438-4A17-A2B7-A9B764C2BEB6}"/>
              </a:ext>
            </a:extLst>
          </p:cNvPr>
          <p:cNvSpPr/>
          <p:nvPr/>
        </p:nvSpPr>
        <p:spPr>
          <a:xfrm>
            <a:off x="7602838" y="5610035"/>
            <a:ext cx="439723" cy="46139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8864C68-442F-4FF4-8080-6BA1C2355B59}"/>
              </a:ext>
            </a:extLst>
          </p:cNvPr>
          <p:cNvSpPr/>
          <p:nvPr/>
        </p:nvSpPr>
        <p:spPr>
          <a:xfrm>
            <a:off x="5822032" y="5610035"/>
            <a:ext cx="439723" cy="46139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5F1CD23-DBFF-4EE0-8F09-6F7F1EC5F54A}"/>
              </a:ext>
            </a:extLst>
          </p:cNvPr>
          <p:cNvSpPr/>
          <p:nvPr/>
        </p:nvSpPr>
        <p:spPr>
          <a:xfrm>
            <a:off x="3917070" y="5610035"/>
            <a:ext cx="439723" cy="46139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97F8CC5-98FA-463E-8108-4E14725A83E9}"/>
              </a:ext>
            </a:extLst>
          </p:cNvPr>
          <p:cNvSpPr/>
          <p:nvPr/>
        </p:nvSpPr>
        <p:spPr>
          <a:xfrm>
            <a:off x="2053981" y="5606223"/>
            <a:ext cx="439723" cy="46139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1548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4378" y="167780"/>
            <a:ext cx="4723002" cy="847288"/>
          </a:xfrm>
        </p:spPr>
        <p:txBody>
          <a:bodyPr anchor="b">
            <a:normAutofit fontScale="90000"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نموذج 2 </a:t>
            </a:r>
            <a:b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المطلوب جعل الطالب التحدث عن الأفعال التي امامه وعلية أن يكمل الحديث بوضع خطة لما  ستفعله البنت بعد الخروج من المنزل والذهاب الى المدرسة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text, container, box&#10;&#10;Description automatically generated">
            <a:extLst>
              <a:ext uri="{FF2B5EF4-FFF2-40B4-BE49-F238E27FC236}">
                <a16:creationId xmlns:a16="http://schemas.microsoft.com/office/drawing/2014/main" id="{22D5635B-4419-41DF-AD3F-6C8F0A279E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897" y="1242938"/>
            <a:ext cx="7505386" cy="5372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032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نموذج 3 </a:t>
            </a:r>
            <a:b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رتب الاحداث القصة وقم بإضافة  </a:t>
            </a:r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خطة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89C90ED2-FA96-4418-B5A6-5FE1C18909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2" t="16328" r="3342" b="10612"/>
          <a:stretch/>
        </p:blipFill>
        <p:spPr>
          <a:xfrm>
            <a:off x="1590307" y="1592949"/>
            <a:ext cx="3802787" cy="43413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C0BE31-F467-4D58-9E61-CB8EC7A9E102}"/>
              </a:ext>
            </a:extLst>
          </p:cNvPr>
          <p:cNvSpPr txBox="1"/>
          <p:nvPr/>
        </p:nvSpPr>
        <p:spPr>
          <a:xfrm>
            <a:off x="5584868" y="1959429"/>
            <a:ext cx="6051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488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A95CD3E956C849AEC0DC8201AB0F63" ma:contentTypeVersion="0" ma:contentTypeDescription="Create a new document." ma:contentTypeScope="" ma:versionID="d134e233a686a922c192be35c38273d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9B71CD-FDA5-4CF8-AF12-7F2B3E073E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0860e916-1933-4f54-bf75-902e7a9d18bb"/>
    <ds:schemaRef ds:uri="http://purl.org/dc/terms/"/>
    <ds:schemaRef ds:uri="c1803469-1359-4921-b8b2-4aa11e6de6e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3075</TotalTime>
  <Words>545</Words>
  <Application>Microsoft Office PowerPoint</Application>
  <PresentationFormat>Widescreen</PresentationFormat>
  <Paragraphs>147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Arimo</vt:lpstr>
      <vt:lpstr>Calibri</vt:lpstr>
      <vt:lpstr>Calibri Light</vt:lpstr>
      <vt:lpstr>Franklin Gothic Book</vt:lpstr>
      <vt:lpstr>inherit</vt:lpstr>
      <vt:lpstr>Sakkal Majalla</vt:lpstr>
      <vt:lpstr>Times New Roman</vt:lpstr>
      <vt:lpstr>Office Theme</vt:lpstr>
      <vt:lpstr>1_Office Theme</vt:lpstr>
      <vt:lpstr>وصف خطة وضعها بنفسه </vt:lpstr>
      <vt:lpstr>PowerPoint Presentation</vt:lpstr>
      <vt:lpstr>PowerPoint Presentation</vt:lpstr>
      <vt:lpstr>PowerPoint Presentation</vt:lpstr>
      <vt:lpstr>PowerPoint Presentation</vt:lpstr>
      <vt:lpstr>وصف خطة وضعها بنفسه</vt:lpstr>
      <vt:lpstr>نموذج لوضع خطة </vt:lpstr>
      <vt:lpstr>نموذج 2  المطلوب جعل الطالب التحدث عن الأفعال التي امامه وعلية أن يكمل الحديث بوضع خطة لما  ستفعله البنت بعد الخروج من المنزل والذهاب الى المدرسة </vt:lpstr>
      <vt:lpstr>نموذج 3   رتب الاحداث القصة وقم بإضافة  خطة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282</cp:revision>
  <dcterms:created xsi:type="dcterms:W3CDTF">2020-07-26T19:33:45Z</dcterms:created>
  <dcterms:modified xsi:type="dcterms:W3CDTF">2021-01-09T10:00:06Z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0x010100E8A95CD3E956C849AEC0DC8201AB0F63</vt:lpwstr>
  </property>
</Properties>
</file>