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 id="2147483660" r:id="rId5"/>
  </p:sldMasterIdLst>
  <p:notesMasterIdLst>
    <p:notesMasterId r:id="rId13"/>
  </p:notesMasterIdLst>
  <p:sldIdLst>
    <p:sldId id="267" r:id="rId6"/>
    <p:sldId id="257" r:id="rId7"/>
    <p:sldId id="262" r:id="rId8"/>
    <p:sldId id="264" r:id="rId9"/>
    <p:sldId id="268" r:id="rId10"/>
    <p:sldId id="269" r:id="rId11"/>
    <p:sldId id="270"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yman haddad" initials="ah" lastIdx="1" clrIdx="0">
    <p:extLst>
      <p:ext uri="{19B8F6BF-5375-455C-9EA6-DF929625EA0E}">
        <p15:presenceInfo xmlns:p15="http://schemas.microsoft.com/office/powerpoint/2012/main" userId="699ba793926385fb"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6" d="100"/>
          <a:sy n="66" d="100"/>
        </p:scale>
        <p:origin x="679" y="24"/>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50" d="100"/>
          <a:sy n="50" d="100"/>
        </p:scale>
        <p:origin x="2640" y="2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presProps" Target="presProps.xml"/><Relationship Id="rId10" Type="http://schemas.openxmlformats.org/officeDocument/2006/relationships/slide" Target="slides/slide5.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11284D9-1D4B-468A-A010-F649C632A758}" type="datetimeFigureOut">
              <a:rPr lang="en-US" smtClean="0"/>
              <a:t>12/13/2020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B27DD44-B744-42AC-B498-54EF3C6033B8}" type="slidenum">
              <a:rPr lang="en-US" smtClean="0"/>
              <a:t>‹#›</a:t>
            </a:fld>
            <a:endParaRPr lang="en-US"/>
          </a:p>
        </p:txBody>
      </p:sp>
    </p:spTree>
    <p:extLst>
      <p:ext uri="{BB962C8B-B14F-4D97-AF65-F5344CB8AC3E}">
        <p14:creationId xmlns:p14="http://schemas.microsoft.com/office/powerpoint/2010/main" val="31383032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00C8F7-8467-3041-A730-392BF4A7A9E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708173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00C8F7-8467-3041-A730-392BF4A7A9E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657565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00C8F7-8467-3041-A730-392BF4A7A9E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61488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20F5DDA-372B-43CF-86FE-C9B6645BBCC7}" type="datetime3">
              <a:rPr lang="en-US" smtClean="0"/>
              <a:t>13 December 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F8585A-9C13-4586-A4AB-6DF698F2DFD9}" type="slidenum">
              <a:rPr lang="en-US" smtClean="0"/>
              <a:t>‹#›</a:t>
            </a:fld>
            <a:endParaRPr lang="en-US"/>
          </a:p>
        </p:txBody>
      </p:sp>
    </p:spTree>
    <p:extLst>
      <p:ext uri="{BB962C8B-B14F-4D97-AF65-F5344CB8AC3E}">
        <p14:creationId xmlns:p14="http://schemas.microsoft.com/office/powerpoint/2010/main" val="38533420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252F16D-244F-47C2-842A-9317BC736D29}" type="datetime3">
              <a:rPr lang="en-US" smtClean="0"/>
              <a:t>13 December 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F8585A-9C13-4586-A4AB-6DF698F2DFD9}" type="slidenum">
              <a:rPr lang="en-US" smtClean="0"/>
              <a:t>‹#›</a:t>
            </a:fld>
            <a:endParaRPr lang="en-US"/>
          </a:p>
        </p:txBody>
      </p:sp>
    </p:spTree>
    <p:extLst>
      <p:ext uri="{BB962C8B-B14F-4D97-AF65-F5344CB8AC3E}">
        <p14:creationId xmlns:p14="http://schemas.microsoft.com/office/powerpoint/2010/main" val="32034888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D1A787B-4AB8-4174-BC68-AD1479FF75F2}" type="datetime3">
              <a:rPr lang="en-US" smtClean="0"/>
              <a:t>13 December 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F8585A-9C13-4586-A4AB-6DF698F2DFD9}" type="slidenum">
              <a:rPr lang="en-US" smtClean="0"/>
              <a:t>‹#›</a:t>
            </a:fld>
            <a:endParaRPr lang="en-US"/>
          </a:p>
        </p:txBody>
      </p:sp>
    </p:spTree>
    <p:extLst>
      <p:ext uri="{BB962C8B-B14F-4D97-AF65-F5344CB8AC3E}">
        <p14:creationId xmlns:p14="http://schemas.microsoft.com/office/powerpoint/2010/main" val="31279668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Slide with Image">
    <p:spTree>
      <p:nvGrpSpPr>
        <p:cNvPr id="1" name=""/>
        <p:cNvGrpSpPr/>
        <p:nvPr/>
      </p:nvGrpSpPr>
      <p:grpSpPr>
        <a:xfrm>
          <a:off x="0" y="0"/>
          <a:ext cx="0" cy="0"/>
          <a:chOff x="0" y="0"/>
          <a:chExt cx="0" cy="0"/>
        </a:xfrm>
      </p:grpSpPr>
      <p:grpSp>
        <p:nvGrpSpPr>
          <p:cNvPr id="25" name="Graphic 23">
            <a:extLst>
              <a:ext uri="{FF2B5EF4-FFF2-40B4-BE49-F238E27FC236}">
                <a16:creationId xmlns:a16="http://schemas.microsoft.com/office/drawing/2014/main" xmlns="" id="{47C3B2E9-ECBE-41AD-AEEB-38E82FC382A0}"/>
              </a:ext>
            </a:extLst>
          </p:cNvPr>
          <p:cNvGrpSpPr/>
          <p:nvPr/>
        </p:nvGrpSpPr>
        <p:grpSpPr>
          <a:xfrm>
            <a:off x="-12700" y="-12700"/>
            <a:ext cx="12212320" cy="6882130"/>
            <a:chOff x="-12700" y="-12700"/>
            <a:chExt cx="12212320" cy="6882130"/>
          </a:xfrm>
        </p:grpSpPr>
        <p:sp>
          <p:nvSpPr>
            <p:cNvPr id="38" name="Freeform: Shape 37">
              <a:extLst>
                <a:ext uri="{FF2B5EF4-FFF2-40B4-BE49-F238E27FC236}">
                  <a16:creationId xmlns:a16="http://schemas.microsoft.com/office/drawing/2014/main" xmlns="" id="{FD75D72D-60C9-4FC2-B3B6-BBC407A1E87C}"/>
                </a:ext>
              </a:extLst>
            </p:cNvPr>
            <p:cNvSpPr/>
            <p:nvPr/>
          </p:nvSpPr>
          <p:spPr>
            <a:xfrm>
              <a:off x="6134100" y="2558390"/>
              <a:ext cx="6057900" cy="2717800"/>
            </a:xfrm>
            <a:custGeom>
              <a:avLst/>
              <a:gdLst>
                <a:gd name="connsiteX0" fmla="*/ 12700 w 6057900"/>
                <a:gd name="connsiteY0" fmla="*/ 1852320 h 2717800"/>
                <a:gd name="connsiteX1" fmla="*/ 6055360 w 6057900"/>
                <a:gd name="connsiteY1" fmla="*/ 2705760 h 2717800"/>
                <a:gd name="connsiteX2" fmla="*/ 6055360 w 6057900"/>
                <a:gd name="connsiteY2" fmla="*/ 664870 h 2717800"/>
                <a:gd name="connsiteX3" fmla="*/ 486410 w 6057900"/>
                <a:gd name="connsiteY3" fmla="*/ 33680 h 2717800"/>
                <a:gd name="connsiteX4" fmla="*/ 12700 w 6057900"/>
                <a:gd name="connsiteY4" fmla="*/ 185232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7900" h="2717800">
                  <a:moveTo>
                    <a:pt x="12700" y="1852320"/>
                  </a:moveTo>
                  <a:cubicBezTo>
                    <a:pt x="12700" y="1852320"/>
                    <a:pt x="1485900" y="1508150"/>
                    <a:pt x="6055360" y="2705760"/>
                  </a:cubicBezTo>
                  <a:lnTo>
                    <a:pt x="6055360" y="664870"/>
                  </a:lnTo>
                  <a:cubicBezTo>
                    <a:pt x="2434590" y="-165710"/>
                    <a:pt x="486410" y="33680"/>
                    <a:pt x="486410" y="33680"/>
                  </a:cubicBezTo>
                  <a:lnTo>
                    <a:pt x="12700" y="1852320"/>
                  </a:lnTo>
                  <a:close/>
                </a:path>
              </a:pathLst>
            </a:custGeom>
            <a:gradFill>
              <a:gsLst>
                <a:gs pos="0">
                  <a:schemeClr val="accent2">
                    <a:alpha val="5000"/>
                  </a:schemeClr>
                </a:gs>
                <a:gs pos="100000">
                  <a:schemeClr val="accent1">
                    <a:alpha val="40000"/>
                  </a:schemeClr>
                </a:gs>
              </a:gsLst>
              <a:lin ang="1080000" scaled="0"/>
            </a:gradFill>
            <a:ln w="12700" cap="flat">
              <a:noFill/>
              <a:prstDash val="solid"/>
              <a:miter/>
            </a:ln>
          </p:spPr>
          <p:txBody>
            <a:bodyPr rtlCol="0" anchor="ctr"/>
            <a:lstStyle/>
            <a:p>
              <a:endParaRPr lang="en-US" noProof="0" dirty="0"/>
            </a:p>
          </p:txBody>
        </p:sp>
        <p:sp>
          <p:nvSpPr>
            <p:cNvPr id="40" name="Freeform: Shape 39">
              <a:extLst>
                <a:ext uri="{FF2B5EF4-FFF2-40B4-BE49-F238E27FC236}">
                  <a16:creationId xmlns:a16="http://schemas.microsoft.com/office/drawing/2014/main" xmlns="" id="{6DDD47AF-7D6B-4DDA-844C-9F41D60507B7}"/>
                </a:ext>
              </a:extLst>
            </p:cNvPr>
            <p:cNvSpPr/>
            <p:nvPr/>
          </p:nvSpPr>
          <p:spPr>
            <a:xfrm>
              <a:off x="5767070" y="5688330"/>
              <a:ext cx="1130300" cy="1181100"/>
            </a:xfrm>
            <a:custGeom>
              <a:avLst/>
              <a:gdLst>
                <a:gd name="connsiteX0" fmla="*/ 1127760 w 1130300"/>
                <a:gd name="connsiteY0" fmla="*/ 12700 h 1181100"/>
                <a:gd name="connsiteX1" fmla="*/ 1127760 w 1130300"/>
                <a:gd name="connsiteY1" fmla="*/ 12700 h 1181100"/>
                <a:gd name="connsiteX2" fmla="*/ 547370 w 1130300"/>
                <a:gd name="connsiteY2" fmla="*/ 491490 h 1181100"/>
                <a:gd name="connsiteX3" fmla="*/ 12700 w 1130300"/>
                <a:gd name="connsiteY3" fmla="*/ 1169670 h 1181100"/>
                <a:gd name="connsiteX4" fmla="*/ 435610 w 1130300"/>
                <a:gd name="connsiteY4" fmla="*/ 1169670 h 1181100"/>
                <a:gd name="connsiteX5" fmla="*/ 835660 w 1130300"/>
                <a:gd name="connsiteY5" fmla="*/ 670560 h 1181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300" h="1181100">
                  <a:moveTo>
                    <a:pt x="1127760" y="12700"/>
                  </a:moveTo>
                  <a:lnTo>
                    <a:pt x="1127760" y="12700"/>
                  </a:lnTo>
                  <a:lnTo>
                    <a:pt x="547370" y="491490"/>
                  </a:lnTo>
                  <a:lnTo>
                    <a:pt x="12700" y="1169670"/>
                  </a:lnTo>
                  <a:lnTo>
                    <a:pt x="435610" y="1169670"/>
                  </a:lnTo>
                  <a:lnTo>
                    <a:pt x="835660" y="670560"/>
                  </a:lnTo>
                  <a:close/>
                </a:path>
              </a:pathLst>
            </a:custGeom>
            <a:gradFill>
              <a:gsLst>
                <a:gs pos="100000">
                  <a:schemeClr val="accent3">
                    <a:alpha val="20000"/>
                  </a:schemeClr>
                </a:gs>
                <a:gs pos="0">
                  <a:schemeClr val="accent3">
                    <a:alpha val="5000"/>
                  </a:schemeClr>
                </a:gs>
              </a:gsLst>
              <a:lin ang="7440000" scaled="0"/>
            </a:gradFill>
            <a:ln w="12700" cap="flat">
              <a:noFill/>
              <a:prstDash val="solid"/>
              <a:miter/>
            </a:ln>
          </p:spPr>
          <p:txBody>
            <a:bodyPr rtlCol="0" anchor="ctr"/>
            <a:lstStyle/>
            <a:p>
              <a:endParaRPr lang="en-US" noProof="0" dirty="0"/>
            </a:p>
          </p:txBody>
        </p:sp>
        <p:sp>
          <p:nvSpPr>
            <p:cNvPr id="41" name="Freeform: Shape 40">
              <a:extLst>
                <a:ext uri="{FF2B5EF4-FFF2-40B4-BE49-F238E27FC236}">
                  <a16:creationId xmlns:a16="http://schemas.microsoft.com/office/drawing/2014/main" xmlns="" id="{AB869A0C-2A0A-4F44-91DF-7D2812AC06CB}"/>
                </a:ext>
              </a:extLst>
            </p:cNvPr>
            <p:cNvSpPr/>
            <p:nvPr/>
          </p:nvSpPr>
          <p:spPr>
            <a:xfrm>
              <a:off x="-12700" y="492760"/>
              <a:ext cx="2692400" cy="762000"/>
            </a:xfrm>
            <a:custGeom>
              <a:avLst/>
              <a:gdLst>
                <a:gd name="connsiteX0" fmla="*/ 12700 w 2692400"/>
                <a:gd name="connsiteY0" fmla="*/ 429260 h 762000"/>
                <a:gd name="connsiteX1" fmla="*/ 12700 w 2692400"/>
                <a:gd name="connsiteY1" fmla="*/ 759460 h 762000"/>
                <a:gd name="connsiteX2" fmla="*/ 2044700 w 2692400"/>
                <a:gd name="connsiteY2" fmla="*/ 334010 h 762000"/>
                <a:gd name="connsiteX3" fmla="*/ 2689860 w 2692400"/>
                <a:gd name="connsiteY3" fmla="*/ 12700 h 762000"/>
                <a:gd name="connsiteX4" fmla="*/ 2689860 w 2692400"/>
                <a:gd name="connsiteY4" fmla="*/ 12700 h 762000"/>
                <a:gd name="connsiteX5" fmla="*/ 1936750 w 2692400"/>
                <a:gd name="connsiteY5" fmla="*/ 127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92400" h="762000">
                  <a:moveTo>
                    <a:pt x="12700" y="429260"/>
                  </a:moveTo>
                  <a:lnTo>
                    <a:pt x="12700" y="759460"/>
                  </a:lnTo>
                  <a:lnTo>
                    <a:pt x="2044700" y="334010"/>
                  </a:lnTo>
                  <a:lnTo>
                    <a:pt x="2689860" y="12700"/>
                  </a:lnTo>
                  <a:lnTo>
                    <a:pt x="2689860" y="12700"/>
                  </a:lnTo>
                  <a:lnTo>
                    <a:pt x="1936750" y="12700"/>
                  </a:lnTo>
                  <a:close/>
                </a:path>
              </a:pathLst>
            </a:custGeom>
            <a:gradFill>
              <a:gsLst>
                <a:gs pos="100000">
                  <a:schemeClr val="tx2">
                    <a:alpha val="20000"/>
                  </a:schemeClr>
                </a:gs>
                <a:gs pos="0">
                  <a:schemeClr val="tx2">
                    <a:alpha val="5000"/>
                  </a:schemeClr>
                </a:gs>
              </a:gsLst>
              <a:lin ang="9840000" scaled="0"/>
            </a:gradFill>
            <a:ln w="12700" cap="flat">
              <a:noFill/>
              <a:prstDash val="solid"/>
              <a:miter/>
            </a:ln>
          </p:spPr>
          <p:txBody>
            <a:bodyPr rtlCol="0" anchor="ctr"/>
            <a:lstStyle/>
            <a:p>
              <a:endParaRPr lang="en-US" noProof="0" dirty="0"/>
            </a:p>
          </p:txBody>
        </p:sp>
        <p:sp>
          <p:nvSpPr>
            <p:cNvPr id="36" name="Freeform: Shape 35">
              <a:extLst>
                <a:ext uri="{FF2B5EF4-FFF2-40B4-BE49-F238E27FC236}">
                  <a16:creationId xmlns:a16="http://schemas.microsoft.com/office/drawing/2014/main" xmlns="" id="{863DDEEC-D329-48E8-AB64-F011639C386A}"/>
                </a:ext>
              </a:extLst>
            </p:cNvPr>
            <p:cNvSpPr/>
            <p:nvPr/>
          </p:nvSpPr>
          <p:spPr>
            <a:xfrm>
              <a:off x="7642860" y="-12700"/>
              <a:ext cx="1282700" cy="1231900"/>
            </a:xfrm>
            <a:custGeom>
              <a:avLst/>
              <a:gdLst>
                <a:gd name="connsiteX0" fmla="*/ 12700 w 1282700"/>
                <a:gd name="connsiteY0" fmla="*/ 1226820 h 1231900"/>
                <a:gd name="connsiteX1" fmla="*/ 613410 w 1282700"/>
                <a:gd name="connsiteY1" fmla="*/ 773430 h 1231900"/>
                <a:gd name="connsiteX2" fmla="*/ 1270000 w 1282700"/>
                <a:gd name="connsiteY2" fmla="*/ 12700 h 1231900"/>
                <a:gd name="connsiteX3" fmla="*/ 831850 w 1282700"/>
                <a:gd name="connsiteY3" fmla="*/ 12700 h 1231900"/>
                <a:gd name="connsiteX4" fmla="*/ 334010 w 1282700"/>
                <a:gd name="connsiteY4" fmla="*/ 581660 h 1231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2700" h="1231900">
                  <a:moveTo>
                    <a:pt x="12700" y="1226820"/>
                  </a:moveTo>
                  <a:lnTo>
                    <a:pt x="613410" y="773430"/>
                  </a:lnTo>
                  <a:lnTo>
                    <a:pt x="1270000" y="12700"/>
                  </a:lnTo>
                  <a:lnTo>
                    <a:pt x="831850" y="12700"/>
                  </a:lnTo>
                  <a:lnTo>
                    <a:pt x="334010" y="581660"/>
                  </a:lnTo>
                  <a:close/>
                </a:path>
              </a:pathLst>
            </a:custGeom>
            <a:gradFill>
              <a:gsLst>
                <a:gs pos="100000">
                  <a:schemeClr val="bg2">
                    <a:alpha val="20000"/>
                  </a:schemeClr>
                </a:gs>
                <a:gs pos="0">
                  <a:schemeClr val="bg2">
                    <a:alpha val="5000"/>
                  </a:schemeClr>
                </a:gs>
              </a:gsLst>
              <a:lin ang="3120000" scaled="0"/>
            </a:gradFill>
            <a:ln w="12700" cap="flat">
              <a:noFill/>
              <a:prstDash val="solid"/>
              <a:miter/>
            </a:ln>
          </p:spPr>
          <p:txBody>
            <a:bodyPr rtlCol="0" anchor="ctr"/>
            <a:lstStyle/>
            <a:p>
              <a:endParaRPr lang="en-US" noProof="0" dirty="0"/>
            </a:p>
          </p:txBody>
        </p:sp>
        <p:sp>
          <p:nvSpPr>
            <p:cNvPr id="37" name="Freeform: Shape 36">
              <a:extLst>
                <a:ext uri="{FF2B5EF4-FFF2-40B4-BE49-F238E27FC236}">
                  <a16:creationId xmlns:a16="http://schemas.microsoft.com/office/drawing/2014/main" xmlns="" id="{B7B80AAE-AECF-4ED8-AF96-F4934E33F6FD}"/>
                </a:ext>
              </a:extLst>
            </p:cNvPr>
            <p:cNvSpPr/>
            <p:nvPr/>
          </p:nvSpPr>
          <p:spPr>
            <a:xfrm>
              <a:off x="8820150" y="-12700"/>
              <a:ext cx="2349500" cy="1943100"/>
            </a:xfrm>
            <a:custGeom>
              <a:avLst/>
              <a:gdLst>
                <a:gd name="connsiteX0" fmla="*/ 12700 w 2349500"/>
                <a:gd name="connsiteY0" fmla="*/ 1560830 h 1943100"/>
                <a:gd name="connsiteX1" fmla="*/ 1536700 w 2349500"/>
                <a:gd name="connsiteY1" fmla="*/ 1941830 h 1943100"/>
                <a:gd name="connsiteX2" fmla="*/ 2346960 w 2349500"/>
                <a:gd name="connsiteY2" fmla="*/ 68580 h 1943100"/>
                <a:gd name="connsiteX3" fmla="*/ 1965960 w 2349500"/>
                <a:gd name="connsiteY3" fmla="*/ 12700 h 1943100"/>
                <a:gd name="connsiteX4" fmla="*/ 939800 w 2349500"/>
                <a:gd name="connsiteY4" fmla="*/ 12700 h 1943100"/>
                <a:gd name="connsiteX5" fmla="*/ 12700 w 2349500"/>
                <a:gd name="connsiteY5" fmla="*/ 1560830 h 1943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49500" h="1943100">
                  <a:moveTo>
                    <a:pt x="12700" y="1560830"/>
                  </a:moveTo>
                  <a:cubicBezTo>
                    <a:pt x="12700" y="1560830"/>
                    <a:pt x="1094740" y="1871980"/>
                    <a:pt x="1536700" y="1941830"/>
                  </a:cubicBezTo>
                  <a:cubicBezTo>
                    <a:pt x="2020570" y="1625600"/>
                    <a:pt x="2346960" y="68580"/>
                    <a:pt x="2346960" y="68580"/>
                  </a:cubicBezTo>
                  <a:cubicBezTo>
                    <a:pt x="2346960" y="68580"/>
                    <a:pt x="2222500" y="40640"/>
                    <a:pt x="1965960" y="12700"/>
                  </a:cubicBezTo>
                  <a:lnTo>
                    <a:pt x="939800" y="12700"/>
                  </a:lnTo>
                  <a:cubicBezTo>
                    <a:pt x="664210" y="1154430"/>
                    <a:pt x="12700" y="1560830"/>
                    <a:pt x="12700" y="1560830"/>
                  </a:cubicBezTo>
                  <a:close/>
                </a:path>
              </a:pathLst>
            </a:custGeom>
            <a:gradFill>
              <a:gsLst>
                <a:gs pos="0">
                  <a:schemeClr val="accent3">
                    <a:alpha val="40000"/>
                  </a:schemeClr>
                </a:gs>
                <a:gs pos="100000">
                  <a:schemeClr val="accent3">
                    <a:alpha val="5000"/>
                  </a:schemeClr>
                </a:gs>
              </a:gsLst>
              <a:lin ang="5940000" scaled="0"/>
            </a:gradFill>
            <a:ln w="12700" cap="flat">
              <a:noFill/>
              <a:prstDash val="solid"/>
              <a:miter/>
            </a:ln>
          </p:spPr>
          <p:txBody>
            <a:bodyPr rtlCol="0" anchor="ctr"/>
            <a:lstStyle/>
            <a:p>
              <a:endParaRPr lang="en-US" noProof="0" dirty="0"/>
            </a:p>
          </p:txBody>
        </p:sp>
        <p:sp>
          <p:nvSpPr>
            <p:cNvPr id="39" name="Freeform: Shape 38">
              <a:extLst>
                <a:ext uri="{FF2B5EF4-FFF2-40B4-BE49-F238E27FC236}">
                  <a16:creationId xmlns:a16="http://schemas.microsoft.com/office/drawing/2014/main" xmlns="" id="{DC335455-9900-4BAE-AB3E-1CA284A4BA15}"/>
                </a:ext>
              </a:extLst>
            </p:cNvPr>
            <p:cNvSpPr/>
            <p:nvPr/>
          </p:nvSpPr>
          <p:spPr>
            <a:xfrm>
              <a:off x="7265670" y="5240886"/>
              <a:ext cx="4927600" cy="1193800"/>
            </a:xfrm>
            <a:custGeom>
              <a:avLst/>
              <a:gdLst>
                <a:gd name="connsiteX0" fmla="*/ 204470 w 4927600"/>
                <a:gd name="connsiteY0" fmla="*/ 13105 h 1193800"/>
                <a:gd name="connsiteX1" fmla="*/ 12700 w 4927600"/>
                <a:gd name="connsiteY1" fmla="*/ 786535 h 1193800"/>
                <a:gd name="connsiteX2" fmla="*/ 4923790 w 4927600"/>
                <a:gd name="connsiteY2" fmla="*/ 1181505 h 1193800"/>
                <a:gd name="connsiteX3" fmla="*/ 4923790 w 4927600"/>
                <a:gd name="connsiteY3" fmla="*/ 366164 h 1193800"/>
                <a:gd name="connsiteX4" fmla="*/ 204470 w 4927600"/>
                <a:gd name="connsiteY4" fmla="*/ 13105 h 1193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27600" h="1193800">
                  <a:moveTo>
                    <a:pt x="204470" y="13105"/>
                  </a:moveTo>
                  <a:lnTo>
                    <a:pt x="12700" y="786535"/>
                  </a:lnTo>
                  <a:cubicBezTo>
                    <a:pt x="12700" y="786535"/>
                    <a:pt x="2622550" y="715414"/>
                    <a:pt x="4923790" y="1181505"/>
                  </a:cubicBezTo>
                  <a:lnTo>
                    <a:pt x="4923790" y="366164"/>
                  </a:lnTo>
                  <a:cubicBezTo>
                    <a:pt x="2410461" y="-13565"/>
                    <a:pt x="204470" y="13105"/>
                    <a:pt x="204470" y="13105"/>
                  </a:cubicBezTo>
                  <a:close/>
                </a:path>
              </a:pathLst>
            </a:custGeom>
            <a:gradFill>
              <a:gsLst>
                <a:gs pos="100000">
                  <a:schemeClr val="tx2">
                    <a:alpha val="40000"/>
                  </a:schemeClr>
                </a:gs>
                <a:gs pos="0">
                  <a:schemeClr val="tx2">
                    <a:alpha val="5000"/>
                  </a:schemeClr>
                </a:gs>
              </a:gsLst>
              <a:lin ang="900000" scaled="0"/>
            </a:gradFill>
            <a:ln w="12700" cap="flat">
              <a:noFill/>
              <a:prstDash val="solid"/>
              <a:miter/>
            </a:ln>
          </p:spPr>
          <p:txBody>
            <a:bodyPr rtlCol="0" anchor="ctr"/>
            <a:lstStyle/>
            <a:p>
              <a:endParaRPr lang="en-US" noProof="0" dirty="0"/>
            </a:p>
          </p:txBody>
        </p:sp>
        <p:sp>
          <p:nvSpPr>
            <p:cNvPr id="26" name="Freeform: Shape 25">
              <a:extLst>
                <a:ext uri="{FF2B5EF4-FFF2-40B4-BE49-F238E27FC236}">
                  <a16:creationId xmlns:a16="http://schemas.microsoft.com/office/drawing/2014/main" xmlns="" id="{7997994A-3EFC-4653-B5D9-345ADEF9A1E8}"/>
                </a:ext>
              </a:extLst>
            </p:cNvPr>
            <p:cNvSpPr/>
            <p:nvPr/>
          </p:nvSpPr>
          <p:spPr>
            <a:xfrm>
              <a:off x="0" y="4398010"/>
              <a:ext cx="6605059" cy="2459990"/>
            </a:xfrm>
            <a:custGeom>
              <a:avLst/>
              <a:gdLst>
                <a:gd name="connsiteX0" fmla="*/ 6399530 w 6616700"/>
                <a:gd name="connsiteY0" fmla="*/ 12700 h 2476500"/>
                <a:gd name="connsiteX1" fmla="*/ 12700 w 6616700"/>
                <a:gd name="connsiteY1" fmla="*/ 1666240 h 2476500"/>
                <a:gd name="connsiteX2" fmla="*/ 12700 w 6616700"/>
                <a:gd name="connsiteY2" fmla="*/ 2472690 h 2476500"/>
                <a:gd name="connsiteX3" fmla="*/ 1996440 w 6616700"/>
                <a:gd name="connsiteY3" fmla="*/ 2472690 h 2476500"/>
                <a:gd name="connsiteX4" fmla="*/ 6606540 w 6616700"/>
                <a:gd name="connsiteY4" fmla="*/ 1192530 h 2476500"/>
                <a:gd name="connsiteX5" fmla="*/ 6399530 w 6616700"/>
                <a:gd name="connsiteY5" fmla="*/ 12700 h 2476500"/>
                <a:gd name="connsiteX0" fmla="*/ 6386830 w 6605059"/>
                <a:gd name="connsiteY0" fmla="*/ 0 h 2459990"/>
                <a:gd name="connsiteX1" fmla="*/ 0 w 6605059"/>
                <a:gd name="connsiteY1" fmla="*/ 1653540 h 2459990"/>
                <a:gd name="connsiteX2" fmla="*/ 0 w 6605059"/>
                <a:gd name="connsiteY2" fmla="*/ 2459990 h 2459990"/>
                <a:gd name="connsiteX3" fmla="*/ 1983740 w 6605059"/>
                <a:gd name="connsiteY3" fmla="*/ 2459990 h 2459990"/>
                <a:gd name="connsiteX4" fmla="*/ 6605059 w 6605059"/>
                <a:gd name="connsiteY4" fmla="*/ 1157391 h 2459990"/>
                <a:gd name="connsiteX5" fmla="*/ 6386830 w 6605059"/>
                <a:gd name="connsiteY5" fmla="*/ 0 h 2459990"/>
                <a:gd name="connsiteX0" fmla="*/ 6386830 w 6605059"/>
                <a:gd name="connsiteY0" fmla="*/ 0 h 2459990"/>
                <a:gd name="connsiteX1" fmla="*/ 0 w 6605059"/>
                <a:gd name="connsiteY1" fmla="*/ 1653540 h 2459990"/>
                <a:gd name="connsiteX2" fmla="*/ 0 w 6605059"/>
                <a:gd name="connsiteY2" fmla="*/ 2459990 h 2459990"/>
                <a:gd name="connsiteX3" fmla="*/ 1983740 w 6605059"/>
                <a:gd name="connsiteY3" fmla="*/ 2459990 h 2459990"/>
                <a:gd name="connsiteX4" fmla="*/ 6605059 w 6605059"/>
                <a:gd name="connsiteY4" fmla="*/ 1148976 h 2459990"/>
                <a:gd name="connsiteX5" fmla="*/ 6386830 w 6605059"/>
                <a:gd name="connsiteY5" fmla="*/ 0 h 2459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5059" h="2459990">
                  <a:moveTo>
                    <a:pt x="6386830" y="0"/>
                  </a:moveTo>
                  <a:cubicBezTo>
                    <a:pt x="2965450" y="420370"/>
                    <a:pt x="524510" y="1424940"/>
                    <a:pt x="0" y="1653540"/>
                  </a:cubicBezTo>
                  <a:lnTo>
                    <a:pt x="0" y="2459990"/>
                  </a:lnTo>
                  <a:lnTo>
                    <a:pt x="1983740" y="2459990"/>
                  </a:lnTo>
                  <a:cubicBezTo>
                    <a:pt x="3195320" y="2000250"/>
                    <a:pt x="4846109" y="1442346"/>
                    <a:pt x="6605059" y="1148976"/>
                  </a:cubicBezTo>
                  <a:cubicBezTo>
                    <a:pt x="6526319" y="682886"/>
                    <a:pt x="6478270" y="457200"/>
                    <a:pt x="6386830" y="0"/>
                  </a:cubicBezTo>
                  <a:close/>
                </a:path>
              </a:pathLst>
            </a:custGeom>
            <a:gradFill>
              <a:gsLst>
                <a:gs pos="100000">
                  <a:schemeClr val="bg2">
                    <a:alpha val="40000"/>
                  </a:schemeClr>
                </a:gs>
                <a:gs pos="0">
                  <a:schemeClr val="accent5">
                    <a:alpha val="5000"/>
                  </a:schemeClr>
                </a:gs>
              </a:gsLst>
              <a:lin ang="540000" scaled="0"/>
            </a:gradFill>
            <a:ln w="12700" cap="flat">
              <a:noFill/>
              <a:prstDash val="solid"/>
              <a:miter/>
            </a:ln>
          </p:spPr>
          <p:txBody>
            <a:bodyPr rtlCol="0" anchor="ctr"/>
            <a:lstStyle/>
            <a:p>
              <a:endParaRPr lang="en-US" noProof="0" dirty="0"/>
            </a:p>
          </p:txBody>
        </p:sp>
        <p:sp>
          <p:nvSpPr>
            <p:cNvPr id="27" name="Freeform: Shape 26">
              <a:extLst>
                <a:ext uri="{FF2B5EF4-FFF2-40B4-BE49-F238E27FC236}">
                  <a16:creationId xmlns:a16="http://schemas.microsoft.com/office/drawing/2014/main" xmlns="" id="{F2CC930F-B5EF-486A-A896-75D6B8DDAD09}"/>
                </a:ext>
              </a:extLst>
            </p:cNvPr>
            <p:cNvSpPr/>
            <p:nvPr/>
          </p:nvSpPr>
          <p:spPr>
            <a:xfrm>
              <a:off x="-12700" y="741680"/>
              <a:ext cx="6629400" cy="5981700"/>
            </a:xfrm>
            <a:custGeom>
              <a:avLst/>
              <a:gdLst>
                <a:gd name="connsiteX0" fmla="*/ 5783580 w 6629400"/>
                <a:gd name="connsiteY0" fmla="*/ 12700 h 5981700"/>
                <a:gd name="connsiteX1" fmla="*/ 12700 w 6629400"/>
                <a:gd name="connsiteY1" fmla="*/ 1029970 h 5981700"/>
                <a:gd name="connsiteX2" fmla="*/ 12700 w 6629400"/>
                <a:gd name="connsiteY2" fmla="*/ 5971540 h 5981700"/>
                <a:gd name="connsiteX3" fmla="*/ 6620510 w 6629400"/>
                <a:gd name="connsiteY3" fmla="*/ 4806950 h 5981700"/>
              </a:gdLst>
              <a:ahLst/>
              <a:cxnLst>
                <a:cxn ang="0">
                  <a:pos x="connsiteX0" y="connsiteY0"/>
                </a:cxn>
                <a:cxn ang="0">
                  <a:pos x="connsiteX1" y="connsiteY1"/>
                </a:cxn>
                <a:cxn ang="0">
                  <a:pos x="connsiteX2" y="connsiteY2"/>
                </a:cxn>
                <a:cxn ang="0">
                  <a:pos x="connsiteX3" y="connsiteY3"/>
                </a:cxn>
              </a:cxnLst>
              <a:rect l="l" t="t" r="r" b="b"/>
              <a:pathLst>
                <a:path w="6629400" h="5981700">
                  <a:moveTo>
                    <a:pt x="5783580" y="12700"/>
                  </a:moveTo>
                  <a:lnTo>
                    <a:pt x="12700" y="1029970"/>
                  </a:lnTo>
                  <a:lnTo>
                    <a:pt x="12700" y="5971540"/>
                  </a:lnTo>
                  <a:lnTo>
                    <a:pt x="6620510" y="4806950"/>
                  </a:lnTo>
                  <a:close/>
                </a:path>
              </a:pathLst>
            </a:custGeom>
            <a:gradFill flip="none" rotWithShape="1">
              <a:gsLst>
                <a:gs pos="0">
                  <a:schemeClr val="bg2"/>
                </a:gs>
                <a:gs pos="100000">
                  <a:schemeClr val="accent5"/>
                </a:gs>
              </a:gsLst>
              <a:lin ang="2700000" scaled="0"/>
              <a:tileRect/>
            </a:gradFill>
            <a:ln w="12700"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xmlns="" id="{791B94BC-A2EC-4D50-B423-764E53B13BE7}"/>
                </a:ext>
              </a:extLst>
            </p:cNvPr>
            <p:cNvSpPr/>
            <p:nvPr/>
          </p:nvSpPr>
          <p:spPr>
            <a:xfrm>
              <a:off x="7533640" y="-12700"/>
              <a:ext cx="1676400" cy="1549400"/>
            </a:xfrm>
            <a:custGeom>
              <a:avLst/>
              <a:gdLst>
                <a:gd name="connsiteX0" fmla="*/ 1123950 w 1676400"/>
                <a:gd name="connsiteY0" fmla="*/ 12700 h 1549400"/>
                <a:gd name="connsiteX1" fmla="*/ 12700 w 1676400"/>
                <a:gd name="connsiteY1" fmla="*/ 1268730 h 1549400"/>
                <a:gd name="connsiteX2" fmla="*/ 320040 w 1676400"/>
                <a:gd name="connsiteY2" fmla="*/ 1541780 h 1549400"/>
                <a:gd name="connsiteX3" fmla="*/ 1672590 w 1676400"/>
                <a:gd name="connsiteY3" fmla="*/ 12700 h 1549400"/>
              </a:gdLst>
              <a:ahLst/>
              <a:cxnLst>
                <a:cxn ang="0">
                  <a:pos x="connsiteX0" y="connsiteY0"/>
                </a:cxn>
                <a:cxn ang="0">
                  <a:pos x="connsiteX1" y="connsiteY1"/>
                </a:cxn>
                <a:cxn ang="0">
                  <a:pos x="connsiteX2" y="connsiteY2"/>
                </a:cxn>
                <a:cxn ang="0">
                  <a:pos x="connsiteX3" y="connsiteY3"/>
                </a:cxn>
              </a:cxnLst>
              <a:rect l="l" t="t" r="r" b="b"/>
              <a:pathLst>
                <a:path w="1676400" h="1549400">
                  <a:moveTo>
                    <a:pt x="1123950" y="12700"/>
                  </a:moveTo>
                  <a:lnTo>
                    <a:pt x="12700" y="1268730"/>
                  </a:lnTo>
                  <a:lnTo>
                    <a:pt x="320040" y="1541780"/>
                  </a:lnTo>
                  <a:lnTo>
                    <a:pt x="1672590" y="12700"/>
                  </a:lnTo>
                  <a:close/>
                </a:path>
              </a:pathLst>
            </a:custGeom>
            <a:blipFill>
              <a:blip r:embed="rId2"/>
              <a:srcRect/>
              <a:stretch>
                <a:fillRect l="8684" t="-98206" r="-65455" b="7644"/>
              </a:stretch>
            </a:blipFill>
            <a:ln w="12700" cap="flat">
              <a:noFill/>
              <a:prstDash val="solid"/>
              <a:miter/>
            </a:ln>
          </p:spPr>
          <p:txBody>
            <a:bodyPr rtlCol="0" anchor="ctr"/>
            <a:lstStyle/>
            <a:p>
              <a:endParaRPr lang="en-US" noProof="0" dirty="0"/>
            </a:p>
          </p:txBody>
        </p:sp>
        <p:sp>
          <p:nvSpPr>
            <p:cNvPr id="29" name="Freeform: Shape 28">
              <a:extLst>
                <a:ext uri="{FF2B5EF4-FFF2-40B4-BE49-F238E27FC236}">
                  <a16:creationId xmlns:a16="http://schemas.microsoft.com/office/drawing/2014/main" xmlns="" id="{5D578B85-2A30-4840-8B68-DDDE2A2DF6B6}"/>
                </a:ext>
              </a:extLst>
            </p:cNvPr>
            <p:cNvSpPr/>
            <p:nvPr/>
          </p:nvSpPr>
          <p:spPr>
            <a:xfrm>
              <a:off x="-12700" y="431800"/>
              <a:ext cx="2921000" cy="1041400"/>
            </a:xfrm>
            <a:custGeom>
              <a:avLst/>
              <a:gdLst>
                <a:gd name="connsiteX0" fmla="*/ 12700 w 2921000"/>
                <a:gd name="connsiteY0" fmla="*/ 1031240 h 1041400"/>
                <a:gd name="connsiteX1" fmla="*/ 2912110 w 2921000"/>
                <a:gd name="connsiteY1" fmla="*/ 415290 h 1041400"/>
                <a:gd name="connsiteX2" fmla="*/ 2827020 w 2921000"/>
                <a:gd name="connsiteY2" fmla="*/ 12700 h 1041400"/>
                <a:gd name="connsiteX3" fmla="*/ 12700 w 2921000"/>
                <a:gd name="connsiteY3" fmla="*/ 610870 h 1041400"/>
              </a:gdLst>
              <a:ahLst/>
              <a:cxnLst>
                <a:cxn ang="0">
                  <a:pos x="connsiteX0" y="connsiteY0"/>
                </a:cxn>
                <a:cxn ang="0">
                  <a:pos x="connsiteX1" y="connsiteY1"/>
                </a:cxn>
                <a:cxn ang="0">
                  <a:pos x="connsiteX2" y="connsiteY2"/>
                </a:cxn>
                <a:cxn ang="0">
                  <a:pos x="connsiteX3" y="connsiteY3"/>
                </a:cxn>
              </a:cxnLst>
              <a:rect l="l" t="t" r="r" b="b"/>
              <a:pathLst>
                <a:path w="2921000" h="1041400">
                  <a:moveTo>
                    <a:pt x="12700" y="1031240"/>
                  </a:moveTo>
                  <a:lnTo>
                    <a:pt x="2912110" y="415290"/>
                  </a:lnTo>
                  <a:lnTo>
                    <a:pt x="2827020" y="12700"/>
                  </a:lnTo>
                  <a:lnTo>
                    <a:pt x="12700" y="610870"/>
                  </a:lnTo>
                  <a:close/>
                </a:path>
              </a:pathLst>
            </a:custGeom>
            <a:blipFill>
              <a:blip r:embed="rId3"/>
              <a:srcRect/>
              <a:stretch>
                <a:fillRect l="-32063" t="15838" r="1073" b="-15838"/>
              </a:stretch>
            </a:blipFill>
            <a:ln w="12700" cap="flat">
              <a:noFill/>
              <a:prstDash val="solid"/>
              <a:miter/>
            </a:ln>
          </p:spPr>
          <p:txBody>
            <a:bodyPr rtlCol="0" anchor="ctr"/>
            <a:lstStyle/>
            <a:p>
              <a:endParaRPr lang="en-US" noProof="0" dirty="0"/>
            </a:p>
          </p:txBody>
        </p:sp>
        <p:sp>
          <p:nvSpPr>
            <p:cNvPr id="30" name="Freeform: Shape 29">
              <a:extLst>
                <a:ext uri="{FF2B5EF4-FFF2-40B4-BE49-F238E27FC236}">
                  <a16:creationId xmlns:a16="http://schemas.microsoft.com/office/drawing/2014/main" xmlns="" id="{9E87D68E-7B06-4D4A-BAE3-650770DBFBE6}"/>
                </a:ext>
              </a:extLst>
            </p:cNvPr>
            <p:cNvSpPr/>
            <p:nvPr/>
          </p:nvSpPr>
          <p:spPr>
            <a:xfrm>
              <a:off x="5916930" y="5568950"/>
              <a:ext cx="1358900" cy="1295400"/>
            </a:xfrm>
            <a:custGeom>
              <a:avLst/>
              <a:gdLst>
                <a:gd name="connsiteX0" fmla="*/ 12700 w 1358900"/>
                <a:gd name="connsiteY0" fmla="*/ 1289050 h 1295400"/>
                <a:gd name="connsiteX1" fmla="*/ 538480 w 1358900"/>
                <a:gd name="connsiteY1" fmla="*/ 1289050 h 1295400"/>
                <a:gd name="connsiteX2" fmla="*/ 1350010 w 1358900"/>
                <a:gd name="connsiteY2" fmla="*/ 269240 h 1295400"/>
                <a:gd name="connsiteX3" fmla="*/ 1028700 w 1358900"/>
                <a:gd name="connsiteY3" fmla="*/ 12700 h 1295400"/>
              </a:gdLst>
              <a:ahLst/>
              <a:cxnLst>
                <a:cxn ang="0">
                  <a:pos x="connsiteX0" y="connsiteY0"/>
                </a:cxn>
                <a:cxn ang="0">
                  <a:pos x="connsiteX1" y="connsiteY1"/>
                </a:cxn>
                <a:cxn ang="0">
                  <a:pos x="connsiteX2" y="connsiteY2"/>
                </a:cxn>
                <a:cxn ang="0">
                  <a:pos x="connsiteX3" y="connsiteY3"/>
                </a:cxn>
              </a:cxnLst>
              <a:rect l="l" t="t" r="r" b="b"/>
              <a:pathLst>
                <a:path w="1358900" h="1295400">
                  <a:moveTo>
                    <a:pt x="12700" y="1289050"/>
                  </a:moveTo>
                  <a:lnTo>
                    <a:pt x="538480" y="1289050"/>
                  </a:lnTo>
                  <a:lnTo>
                    <a:pt x="1350010" y="269240"/>
                  </a:lnTo>
                  <a:lnTo>
                    <a:pt x="1028700" y="12700"/>
                  </a:lnTo>
                  <a:close/>
                </a:path>
              </a:pathLst>
            </a:custGeom>
            <a:blipFill>
              <a:blip r:embed="rId4"/>
              <a:srcRect/>
              <a:stretch>
                <a:fillRect l="-121206" t="11183" r="13010" b="-182361"/>
              </a:stretch>
            </a:blipFill>
            <a:ln w="12700" cap="flat">
              <a:noFill/>
              <a:prstDash val="solid"/>
              <a:miter/>
            </a:ln>
          </p:spPr>
          <p:txBody>
            <a:bodyPr rtlCol="0" anchor="ctr"/>
            <a:lstStyle/>
            <a:p>
              <a:endParaRPr lang="en-US" noProof="0" dirty="0"/>
            </a:p>
          </p:txBody>
        </p:sp>
        <p:sp>
          <p:nvSpPr>
            <p:cNvPr id="31" name="Freeform: Shape 30">
              <a:extLst>
                <a:ext uri="{FF2B5EF4-FFF2-40B4-BE49-F238E27FC236}">
                  <a16:creationId xmlns:a16="http://schemas.microsoft.com/office/drawing/2014/main" xmlns="" id="{70744E0D-4320-4203-ABA0-DC9D0B329E16}"/>
                </a:ext>
              </a:extLst>
            </p:cNvPr>
            <p:cNvSpPr/>
            <p:nvPr/>
          </p:nvSpPr>
          <p:spPr>
            <a:xfrm>
              <a:off x="7754620" y="4657090"/>
              <a:ext cx="4445000" cy="1765300"/>
            </a:xfrm>
            <a:custGeom>
              <a:avLst/>
              <a:gdLst>
                <a:gd name="connsiteX0" fmla="*/ 187961 w 4445000"/>
                <a:gd name="connsiteY0" fmla="*/ 12700 h 1765300"/>
                <a:gd name="connsiteX1" fmla="*/ 12700 w 4445000"/>
                <a:gd name="connsiteY1" fmla="*/ 859790 h 1765300"/>
                <a:gd name="connsiteX2" fmla="*/ 4434840 w 4445000"/>
                <a:gd name="connsiteY2" fmla="*/ 1753870 h 1765300"/>
                <a:gd name="connsiteX3" fmla="*/ 4434840 w 4445000"/>
                <a:gd name="connsiteY3" fmla="*/ 871220 h 1765300"/>
              </a:gdLst>
              <a:ahLst/>
              <a:cxnLst>
                <a:cxn ang="0">
                  <a:pos x="connsiteX0" y="connsiteY0"/>
                </a:cxn>
                <a:cxn ang="0">
                  <a:pos x="connsiteX1" y="connsiteY1"/>
                </a:cxn>
                <a:cxn ang="0">
                  <a:pos x="connsiteX2" y="connsiteY2"/>
                </a:cxn>
                <a:cxn ang="0">
                  <a:pos x="connsiteX3" y="connsiteY3"/>
                </a:cxn>
              </a:cxnLst>
              <a:rect l="l" t="t" r="r" b="b"/>
              <a:pathLst>
                <a:path w="4445000" h="1765300">
                  <a:moveTo>
                    <a:pt x="187961" y="12700"/>
                  </a:moveTo>
                  <a:lnTo>
                    <a:pt x="12700" y="859790"/>
                  </a:lnTo>
                  <a:lnTo>
                    <a:pt x="4434840" y="1753870"/>
                  </a:lnTo>
                  <a:lnTo>
                    <a:pt x="4434840" y="871220"/>
                  </a:lnTo>
                  <a:close/>
                </a:path>
              </a:pathLst>
            </a:custGeom>
            <a:gradFill>
              <a:gsLst>
                <a:gs pos="100000">
                  <a:schemeClr val="tx1"/>
                </a:gs>
                <a:gs pos="0">
                  <a:schemeClr val="tx2"/>
                </a:gs>
              </a:gsLst>
              <a:lin ang="900000" scaled="0"/>
            </a:gradFill>
            <a:ln w="12700" cap="flat">
              <a:noFill/>
              <a:prstDash val="solid"/>
              <a:miter/>
            </a:ln>
          </p:spPr>
          <p:txBody>
            <a:bodyPr rtlCol="0" anchor="ctr"/>
            <a:lstStyle/>
            <a:p>
              <a:endParaRPr lang="en-US" noProof="0" dirty="0"/>
            </a:p>
          </p:txBody>
        </p:sp>
        <p:sp>
          <p:nvSpPr>
            <p:cNvPr id="32" name="Freeform: Shape 31">
              <a:extLst>
                <a:ext uri="{FF2B5EF4-FFF2-40B4-BE49-F238E27FC236}">
                  <a16:creationId xmlns:a16="http://schemas.microsoft.com/office/drawing/2014/main" xmlns="" id="{388CFBA9-D870-41CC-A059-97970304A115}"/>
                </a:ext>
              </a:extLst>
            </p:cNvPr>
            <p:cNvSpPr/>
            <p:nvPr/>
          </p:nvSpPr>
          <p:spPr>
            <a:xfrm>
              <a:off x="6718300" y="1951990"/>
              <a:ext cx="5473700" cy="3289300"/>
            </a:xfrm>
            <a:custGeom>
              <a:avLst/>
              <a:gdLst>
                <a:gd name="connsiteX0" fmla="*/ 5471160 w 5473700"/>
                <a:gd name="connsiteY0" fmla="*/ 1239520 h 3289300"/>
                <a:gd name="connsiteX1" fmla="*/ 513080 w 5473700"/>
                <a:gd name="connsiteY1" fmla="*/ 12700 h 3289300"/>
                <a:gd name="connsiteX2" fmla="*/ 12700 w 5473700"/>
                <a:gd name="connsiteY2" fmla="*/ 1934210 h 3289300"/>
                <a:gd name="connsiteX3" fmla="*/ 5471160 w 5473700"/>
                <a:gd name="connsiteY3" fmla="*/ 3285490 h 3289300"/>
              </a:gdLst>
              <a:ahLst/>
              <a:cxnLst>
                <a:cxn ang="0">
                  <a:pos x="connsiteX0" y="connsiteY0"/>
                </a:cxn>
                <a:cxn ang="0">
                  <a:pos x="connsiteX1" y="connsiteY1"/>
                </a:cxn>
                <a:cxn ang="0">
                  <a:pos x="connsiteX2" y="connsiteY2"/>
                </a:cxn>
                <a:cxn ang="0">
                  <a:pos x="connsiteX3" y="connsiteY3"/>
                </a:cxn>
              </a:cxnLst>
              <a:rect l="l" t="t" r="r" b="b"/>
              <a:pathLst>
                <a:path w="5473700" h="3289300">
                  <a:moveTo>
                    <a:pt x="5471160" y="1239520"/>
                  </a:moveTo>
                  <a:lnTo>
                    <a:pt x="513080" y="12700"/>
                  </a:lnTo>
                  <a:lnTo>
                    <a:pt x="12700" y="1934210"/>
                  </a:lnTo>
                  <a:lnTo>
                    <a:pt x="5471160" y="3285490"/>
                  </a:lnTo>
                  <a:close/>
                </a:path>
              </a:pathLst>
            </a:custGeom>
            <a:gradFill>
              <a:gsLst>
                <a:gs pos="100000">
                  <a:schemeClr val="accent2"/>
                </a:gs>
                <a:gs pos="0">
                  <a:schemeClr val="accent1"/>
                </a:gs>
              </a:gsLst>
              <a:lin ang="10440000" scaled="0"/>
            </a:gradFill>
            <a:ln w="12700" cap="flat">
              <a:noFill/>
              <a:prstDash val="solid"/>
              <a:miter/>
            </a:ln>
          </p:spPr>
          <p:txBody>
            <a:bodyPr rtlCol="0" anchor="ctr"/>
            <a:lstStyle/>
            <a:p>
              <a:endParaRPr lang="en-US" noProof="0" dirty="0"/>
            </a:p>
          </p:txBody>
        </p:sp>
        <p:sp>
          <p:nvSpPr>
            <p:cNvPr id="33" name="Freeform: Shape 32">
              <a:extLst>
                <a:ext uri="{FF2B5EF4-FFF2-40B4-BE49-F238E27FC236}">
                  <a16:creationId xmlns:a16="http://schemas.microsoft.com/office/drawing/2014/main" xmlns="" id="{6A242F88-3014-41DD-BA5C-BEE53C5FBC5C}"/>
                </a:ext>
              </a:extLst>
            </p:cNvPr>
            <p:cNvSpPr/>
            <p:nvPr/>
          </p:nvSpPr>
          <p:spPr>
            <a:xfrm>
              <a:off x="-12700" y="1065530"/>
              <a:ext cx="6286500" cy="5397500"/>
            </a:xfrm>
            <a:custGeom>
              <a:avLst/>
              <a:gdLst>
                <a:gd name="connsiteX0" fmla="*/ 12700 w 6286500"/>
                <a:gd name="connsiteY0" fmla="*/ 1008380 h 5397500"/>
                <a:gd name="connsiteX1" fmla="*/ 12700 w 6286500"/>
                <a:gd name="connsiteY1" fmla="*/ 1046480 h 5397500"/>
                <a:gd name="connsiteX2" fmla="*/ 5509260 w 6286500"/>
                <a:gd name="connsiteY2" fmla="*/ 57150 h 5397500"/>
                <a:gd name="connsiteX3" fmla="*/ 6238240 w 6286500"/>
                <a:gd name="connsiteY3" fmla="*/ 4236720 h 5397500"/>
                <a:gd name="connsiteX4" fmla="*/ 12700 w 6286500"/>
                <a:gd name="connsiteY4" fmla="*/ 5356860 h 5397500"/>
                <a:gd name="connsiteX5" fmla="*/ 12700 w 6286500"/>
                <a:gd name="connsiteY5" fmla="*/ 5394960 h 5397500"/>
                <a:gd name="connsiteX6" fmla="*/ 6263640 w 6286500"/>
                <a:gd name="connsiteY6" fmla="*/ 4271010 h 5397500"/>
                <a:gd name="connsiteX7" fmla="*/ 6282690 w 6286500"/>
                <a:gd name="connsiteY7" fmla="*/ 4267200 h 5397500"/>
                <a:gd name="connsiteX8" fmla="*/ 5541010 w 6286500"/>
                <a:gd name="connsiteY8" fmla="*/ 12700 h 539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86500" h="5397500">
                  <a:moveTo>
                    <a:pt x="12700" y="1008380"/>
                  </a:moveTo>
                  <a:lnTo>
                    <a:pt x="12700" y="1046480"/>
                  </a:lnTo>
                  <a:lnTo>
                    <a:pt x="5509260" y="57150"/>
                  </a:lnTo>
                  <a:lnTo>
                    <a:pt x="6238240" y="4236720"/>
                  </a:lnTo>
                  <a:lnTo>
                    <a:pt x="12700" y="5356860"/>
                  </a:lnTo>
                  <a:lnTo>
                    <a:pt x="12700" y="5394960"/>
                  </a:lnTo>
                  <a:lnTo>
                    <a:pt x="6263640" y="4271010"/>
                  </a:lnTo>
                  <a:lnTo>
                    <a:pt x="6282690" y="4267200"/>
                  </a:lnTo>
                  <a:lnTo>
                    <a:pt x="5541010" y="12700"/>
                  </a:lnTo>
                  <a:close/>
                </a:path>
              </a:pathLst>
            </a:custGeom>
            <a:solidFill>
              <a:schemeClr val="bg1"/>
            </a:solidFill>
            <a:ln w="12700" cap="flat">
              <a:noFill/>
              <a:prstDash val="solid"/>
              <a:miter/>
            </a:ln>
          </p:spPr>
          <p:txBody>
            <a:bodyPr rtlCol="0" anchor="ctr"/>
            <a:lstStyle/>
            <a:p>
              <a:endParaRPr lang="en-US" noProof="0" dirty="0"/>
            </a:p>
          </p:txBody>
        </p:sp>
        <p:sp>
          <p:nvSpPr>
            <p:cNvPr id="35" name="Freeform: Shape 34">
              <a:extLst>
                <a:ext uri="{FF2B5EF4-FFF2-40B4-BE49-F238E27FC236}">
                  <a16:creationId xmlns:a16="http://schemas.microsoft.com/office/drawing/2014/main" xmlns="" id="{0253D3E1-4DA1-48D6-AC1F-7C97914E3B63}"/>
                </a:ext>
              </a:extLst>
            </p:cNvPr>
            <p:cNvSpPr/>
            <p:nvPr/>
          </p:nvSpPr>
          <p:spPr>
            <a:xfrm>
              <a:off x="9467850" y="-12700"/>
              <a:ext cx="1727200" cy="1714500"/>
            </a:xfrm>
            <a:custGeom>
              <a:avLst/>
              <a:gdLst>
                <a:gd name="connsiteX0" fmla="*/ 1355090 w 1727200"/>
                <a:gd name="connsiteY0" fmla="*/ 1706880 h 1714500"/>
                <a:gd name="connsiteX1" fmla="*/ 1719580 w 1727200"/>
                <a:gd name="connsiteY1" fmla="*/ 12700 h 1714500"/>
                <a:gd name="connsiteX2" fmla="*/ 314960 w 1727200"/>
                <a:gd name="connsiteY2" fmla="*/ 12700 h 1714500"/>
                <a:gd name="connsiteX3" fmla="*/ 12700 w 1727200"/>
                <a:gd name="connsiteY3" fmla="*/ 1413510 h 1714500"/>
              </a:gdLst>
              <a:ahLst/>
              <a:cxnLst>
                <a:cxn ang="0">
                  <a:pos x="connsiteX0" y="connsiteY0"/>
                </a:cxn>
                <a:cxn ang="0">
                  <a:pos x="connsiteX1" y="connsiteY1"/>
                </a:cxn>
                <a:cxn ang="0">
                  <a:pos x="connsiteX2" y="connsiteY2"/>
                </a:cxn>
                <a:cxn ang="0">
                  <a:pos x="connsiteX3" y="connsiteY3"/>
                </a:cxn>
              </a:cxnLst>
              <a:rect l="l" t="t" r="r" b="b"/>
              <a:pathLst>
                <a:path w="1727200" h="1714500">
                  <a:moveTo>
                    <a:pt x="1355090" y="1706880"/>
                  </a:moveTo>
                  <a:lnTo>
                    <a:pt x="1719580" y="12700"/>
                  </a:lnTo>
                  <a:lnTo>
                    <a:pt x="314960" y="12700"/>
                  </a:lnTo>
                  <a:lnTo>
                    <a:pt x="12700" y="1413510"/>
                  </a:lnTo>
                  <a:close/>
                </a:path>
              </a:pathLst>
            </a:custGeom>
            <a:gradFill>
              <a:gsLst>
                <a:gs pos="100000">
                  <a:schemeClr val="accent3"/>
                </a:gs>
                <a:gs pos="0">
                  <a:schemeClr val="accent6"/>
                </a:gs>
              </a:gsLst>
              <a:lin ang="5940000" scaled="0"/>
            </a:gradFill>
            <a:ln w="12700" cap="flat">
              <a:noFill/>
              <a:prstDash val="solid"/>
              <a:miter/>
            </a:ln>
          </p:spPr>
          <p:txBody>
            <a:bodyPr rtlCol="0" anchor="ctr"/>
            <a:lstStyle/>
            <a:p>
              <a:endParaRPr lang="en-US" noProof="0" dirty="0"/>
            </a:p>
          </p:txBody>
        </p:sp>
      </p:grpSp>
      <p:sp>
        <p:nvSpPr>
          <p:cNvPr id="3" name="Subtitle 2">
            <a:extLst>
              <a:ext uri="{FF2B5EF4-FFF2-40B4-BE49-F238E27FC236}">
                <a16:creationId xmlns:a16="http://schemas.microsoft.com/office/drawing/2014/main" xmlns="" id="{14E79CE3-6B36-4090-99A1-F1D0E79B4276}"/>
              </a:ext>
            </a:extLst>
          </p:cNvPr>
          <p:cNvSpPr>
            <a:spLocks noGrp="1"/>
          </p:cNvSpPr>
          <p:nvPr>
            <p:ph type="subTitle" idx="1" hasCustomPrompt="1"/>
          </p:nvPr>
        </p:nvSpPr>
        <p:spPr>
          <a:xfrm rot="720000">
            <a:off x="8126323" y="5127866"/>
            <a:ext cx="3963590" cy="858767"/>
          </a:xfrm>
        </p:spPr>
        <p:txBody>
          <a:bodyPr anchor="ctr" anchorCtr="0">
            <a:normAutofit/>
          </a:bodyPr>
          <a:lstStyle>
            <a:lvl1pPr marL="0" indent="0" algn="l">
              <a:buNone/>
              <a:defRPr sz="2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a:t>
            </a:r>
          </a:p>
        </p:txBody>
      </p:sp>
      <p:sp>
        <p:nvSpPr>
          <p:cNvPr id="42" name="Picture Placeholder 26">
            <a:extLst>
              <a:ext uri="{FF2B5EF4-FFF2-40B4-BE49-F238E27FC236}">
                <a16:creationId xmlns:a16="http://schemas.microsoft.com/office/drawing/2014/main" xmlns="" id="{C109A47C-99A8-42F1-AF6B-F5CB08E6BC97}"/>
              </a:ext>
            </a:extLst>
          </p:cNvPr>
          <p:cNvSpPr>
            <a:spLocks noGrp="1"/>
          </p:cNvSpPr>
          <p:nvPr>
            <p:ph type="pic" sz="quarter" idx="15"/>
          </p:nvPr>
        </p:nvSpPr>
        <p:spPr>
          <a:xfrm>
            <a:off x="90" y="1115082"/>
            <a:ext cx="6230657" cy="5314602"/>
          </a:xfrm>
          <a:custGeom>
            <a:avLst/>
            <a:gdLst>
              <a:gd name="connsiteX0" fmla="*/ 0 w 5738813"/>
              <a:gd name="connsiteY0" fmla="*/ 5403850 h 5403850"/>
              <a:gd name="connsiteX1" fmla="*/ 1350963 w 5738813"/>
              <a:gd name="connsiteY1" fmla="*/ 0 h 5403850"/>
              <a:gd name="connsiteX2" fmla="*/ 4387851 w 5738813"/>
              <a:gd name="connsiteY2" fmla="*/ 0 h 5403850"/>
              <a:gd name="connsiteX3" fmla="*/ 5738813 w 5738813"/>
              <a:gd name="connsiteY3" fmla="*/ 5403850 h 5403850"/>
              <a:gd name="connsiteX4" fmla="*/ 0 w 5738813"/>
              <a:gd name="connsiteY4" fmla="*/ 5403850 h 5403850"/>
              <a:gd name="connsiteX0" fmla="*/ 0 w 5738813"/>
              <a:gd name="connsiteY0" fmla="*/ 5403850 h 5403850"/>
              <a:gd name="connsiteX1" fmla="*/ 11560 w 5738813"/>
              <a:gd name="connsiteY1" fmla="*/ 6440 h 5403850"/>
              <a:gd name="connsiteX2" fmla="*/ 4387851 w 5738813"/>
              <a:gd name="connsiteY2" fmla="*/ 0 h 5403850"/>
              <a:gd name="connsiteX3" fmla="*/ 5738813 w 5738813"/>
              <a:gd name="connsiteY3" fmla="*/ 5403850 h 5403850"/>
              <a:gd name="connsiteX4" fmla="*/ 0 w 5738813"/>
              <a:gd name="connsiteY4" fmla="*/ 5403850 h 5403850"/>
              <a:gd name="connsiteX0" fmla="*/ 0 w 5746572"/>
              <a:gd name="connsiteY0" fmla="*/ 5397410 h 5397410"/>
              <a:gd name="connsiteX1" fmla="*/ 11560 w 5746572"/>
              <a:gd name="connsiteY1" fmla="*/ 0 h 5397410"/>
              <a:gd name="connsiteX2" fmla="*/ 5746572 w 5746572"/>
              <a:gd name="connsiteY2" fmla="*/ 6439 h 5397410"/>
              <a:gd name="connsiteX3" fmla="*/ 5738813 w 5746572"/>
              <a:gd name="connsiteY3" fmla="*/ 5397410 h 5397410"/>
              <a:gd name="connsiteX4" fmla="*/ 0 w 5746572"/>
              <a:gd name="connsiteY4" fmla="*/ 5397410 h 5397410"/>
              <a:gd name="connsiteX0" fmla="*/ 0 w 6092996"/>
              <a:gd name="connsiteY0" fmla="*/ 5397410 h 5397410"/>
              <a:gd name="connsiteX1" fmla="*/ 11560 w 6092996"/>
              <a:gd name="connsiteY1" fmla="*/ 0 h 5397410"/>
              <a:gd name="connsiteX2" fmla="*/ 5746572 w 6092996"/>
              <a:gd name="connsiteY2" fmla="*/ 6439 h 5397410"/>
              <a:gd name="connsiteX3" fmla="*/ 6092982 w 6092996"/>
              <a:gd name="connsiteY3" fmla="*/ 4940210 h 5397410"/>
              <a:gd name="connsiteX4" fmla="*/ 0 w 6092996"/>
              <a:gd name="connsiteY4" fmla="*/ 5397410 h 5397410"/>
              <a:gd name="connsiteX0" fmla="*/ 0 w 6092982"/>
              <a:gd name="connsiteY0" fmla="*/ 5397410 h 5397410"/>
              <a:gd name="connsiteX1" fmla="*/ 11560 w 6092982"/>
              <a:gd name="connsiteY1" fmla="*/ 0 h 5397410"/>
              <a:gd name="connsiteX2" fmla="*/ 5746572 w 6092982"/>
              <a:gd name="connsiteY2" fmla="*/ 6439 h 5397410"/>
              <a:gd name="connsiteX3" fmla="*/ 6092982 w 6092982"/>
              <a:gd name="connsiteY3" fmla="*/ 4940210 h 5397410"/>
              <a:gd name="connsiteX4" fmla="*/ 0 w 6092982"/>
              <a:gd name="connsiteY4" fmla="*/ 5397410 h 5397410"/>
              <a:gd name="connsiteX0" fmla="*/ 0 w 6092982"/>
              <a:gd name="connsiteY0" fmla="*/ 5397410 h 5397410"/>
              <a:gd name="connsiteX1" fmla="*/ 11560 w 6092982"/>
              <a:gd name="connsiteY1" fmla="*/ 0 h 5397410"/>
              <a:gd name="connsiteX2" fmla="*/ 5746572 w 6092982"/>
              <a:gd name="connsiteY2" fmla="*/ 6439 h 5397410"/>
              <a:gd name="connsiteX3" fmla="*/ 6092982 w 6092982"/>
              <a:gd name="connsiteY3" fmla="*/ 4940210 h 5397410"/>
              <a:gd name="connsiteX4" fmla="*/ 0 w 6092982"/>
              <a:gd name="connsiteY4" fmla="*/ 5397410 h 5397410"/>
              <a:gd name="connsiteX0" fmla="*/ 0 w 6092982"/>
              <a:gd name="connsiteY0" fmla="*/ 5397410 h 5397410"/>
              <a:gd name="connsiteX1" fmla="*/ 11560 w 6092982"/>
              <a:gd name="connsiteY1" fmla="*/ 0 h 5397410"/>
              <a:gd name="connsiteX2" fmla="*/ 5746572 w 6092982"/>
              <a:gd name="connsiteY2" fmla="*/ 6439 h 5397410"/>
              <a:gd name="connsiteX3" fmla="*/ 6092982 w 6092982"/>
              <a:gd name="connsiteY3" fmla="*/ 4940210 h 5397410"/>
              <a:gd name="connsiteX4" fmla="*/ 0 w 6092982"/>
              <a:gd name="connsiteY4" fmla="*/ 5397410 h 5397410"/>
              <a:gd name="connsiteX0" fmla="*/ 0 w 6092982"/>
              <a:gd name="connsiteY0" fmla="*/ 5408602 h 5408602"/>
              <a:gd name="connsiteX1" fmla="*/ 11560 w 6092982"/>
              <a:gd name="connsiteY1" fmla="*/ 0 h 5408602"/>
              <a:gd name="connsiteX2" fmla="*/ 5746572 w 6092982"/>
              <a:gd name="connsiteY2" fmla="*/ 6439 h 5408602"/>
              <a:gd name="connsiteX3" fmla="*/ 6092982 w 6092982"/>
              <a:gd name="connsiteY3" fmla="*/ 4940210 h 5408602"/>
              <a:gd name="connsiteX4" fmla="*/ 0 w 6092982"/>
              <a:gd name="connsiteY4" fmla="*/ 5408602 h 5408602"/>
              <a:gd name="connsiteX0" fmla="*/ 0 w 6065273"/>
              <a:gd name="connsiteY0" fmla="*/ 5408602 h 5408602"/>
              <a:gd name="connsiteX1" fmla="*/ 11560 w 6065273"/>
              <a:gd name="connsiteY1" fmla="*/ 0 h 5408602"/>
              <a:gd name="connsiteX2" fmla="*/ 5746572 w 6065273"/>
              <a:gd name="connsiteY2" fmla="*/ 6439 h 5408602"/>
              <a:gd name="connsiteX3" fmla="*/ 6065273 w 6065273"/>
              <a:gd name="connsiteY3" fmla="*/ 4979386 h 5408602"/>
              <a:gd name="connsiteX4" fmla="*/ 0 w 6065273"/>
              <a:gd name="connsiteY4" fmla="*/ 5408602 h 5408602"/>
              <a:gd name="connsiteX0" fmla="*/ 0 w 6065273"/>
              <a:gd name="connsiteY0" fmla="*/ 5408602 h 5408602"/>
              <a:gd name="connsiteX1" fmla="*/ 11560 w 6065273"/>
              <a:gd name="connsiteY1" fmla="*/ 0 h 5408602"/>
              <a:gd name="connsiteX2" fmla="*/ 5724405 w 6065273"/>
              <a:gd name="connsiteY2" fmla="*/ 12034 h 5408602"/>
              <a:gd name="connsiteX3" fmla="*/ 6065273 w 6065273"/>
              <a:gd name="connsiteY3" fmla="*/ 4979386 h 5408602"/>
              <a:gd name="connsiteX4" fmla="*/ 0 w 6065273"/>
              <a:gd name="connsiteY4" fmla="*/ 5408602 h 5408602"/>
              <a:gd name="connsiteX0" fmla="*/ 0 w 6065273"/>
              <a:gd name="connsiteY0" fmla="*/ 5408602 h 5408602"/>
              <a:gd name="connsiteX1" fmla="*/ 11560 w 6065273"/>
              <a:gd name="connsiteY1" fmla="*/ 0 h 5408602"/>
              <a:gd name="connsiteX2" fmla="*/ 5724405 w 6065273"/>
              <a:gd name="connsiteY2" fmla="*/ 841 h 5408602"/>
              <a:gd name="connsiteX3" fmla="*/ 6065273 w 6065273"/>
              <a:gd name="connsiteY3" fmla="*/ 4979386 h 5408602"/>
              <a:gd name="connsiteX4" fmla="*/ 0 w 6065273"/>
              <a:gd name="connsiteY4" fmla="*/ 5408602 h 5408602"/>
              <a:gd name="connsiteX0" fmla="*/ 693 w 6065966"/>
              <a:gd name="connsiteY0" fmla="*/ 5408602 h 5408602"/>
              <a:gd name="connsiteX1" fmla="*/ 1170 w 6065966"/>
              <a:gd name="connsiteY1" fmla="*/ 0 h 5408602"/>
              <a:gd name="connsiteX2" fmla="*/ 5725098 w 6065966"/>
              <a:gd name="connsiteY2" fmla="*/ 841 h 5408602"/>
              <a:gd name="connsiteX3" fmla="*/ 6065966 w 6065966"/>
              <a:gd name="connsiteY3" fmla="*/ 4979386 h 5408602"/>
              <a:gd name="connsiteX4" fmla="*/ 693 w 6065966"/>
              <a:gd name="connsiteY4" fmla="*/ 5408602 h 5408602"/>
              <a:gd name="connsiteX0" fmla="*/ 693 w 6218366"/>
              <a:gd name="connsiteY0" fmla="*/ 5408602 h 5408602"/>
              <a:gd name="connsiteX1" fmla="*/ 1170 w 6218366"/>
              <a:gd name="connsiteY1" fmla="*/ 0 h 5408602"/>
              <a:gd name="connsiteX2" fmla="*/ 5725098 w 6218366"/>
              <a:gd name="connsiteY2" fmla="*/ 841 h 5408602"/>
              <a:gd name="connsiteX3" fmla="*/ 6218366 w 6218366"/>
              <a:gd name="connsiteY3" fmla="*/ 4235528 h 5408602"/>
              <a:gd name="connsiteX4" fmla="*/ 693 w 6218366"/>
              <a:gd name="connsiteY4" fmla="*/ 5408602 h 5408602"/>
              <a:gd name="connsiteX0" fmla="*/ 693 w 6218366"/>
              <a:gd name="connsiteY0" fmla="*/ 5408602 h 5408602"/>
              <a:gd name="connsiteX1" fmla="*/ 1170 w 6218366"/>
              <a:gd name="connsiteY1" fmla="*/ 0 h 5408602"/>
              <a:gd name="connsiteX2" fmla="*/ 5496498 w 6218366"/>
              <a:gd name="connsiteY2" fmla="*/ 39317 h 5408602"/>
              <a:gd name="connsiteX3" fmla="*/ 6218366 w 6218366"/>
              <a:gd name="connsiteY3" fmla="*/ 4235528 h 5408602"/>
              <a:gd name="connsiteX4" fmla="*/ 693 w 6218366"/>
              <a:gd name="connsiteY4" fmla="*/ 5408602 h 5408602"/>
              <a:gd name="connsiteX0" fmla="*/ 693 w 6218366"/>
              <a:gd name="connsiteY0" fmla="*/ 5369285 h 5369285"/>
              <a:gd name="connsiteX1" fmla="*/ 1170 w 6218366"/>
              <a:gd name="connsiteY1" fmla="*/ 1012345 h 5369285"/>
              <a:gd name="connsiteX2" fmla="*/ 5496498 w 6218366"/>
              <a:gd name="connsiteY2" fmla="*/ 0 h 5369285"/>
              <a:gd name="connsiteX3" fmla="*/ 6218366 w 6218366"/>
              <a:gd name="connsiteY3" fmla="*/ 4196211 h 5369285"/>
              <a:gd name="connsiteX4" fmla="*/ 693 w 6218366"/>
              <a:gd name="connsiteY4" fmla="*/ 5369285 h 5369285"/>
              <a:gd name="connsiteX0" fmla="*/ 693 w 6225320"/>
              <a:gd name="connsiteY0" fmla="*/ 5369285 h 5369285"/>
              <a:gd name="connsiteX1" fmla="*/ 1170 w 6225320"/>
              <a:gd name="connsiteY1" fmla="*/ 1012345 h 5369285"/>
              <a:gd name="connsiteX2" fmla="*/ 5496498 w 6225320"/>
              <a:gd name="connsiteY2" fmla="*/ 0 h 5369285"/>
              <a:gd name="connsiteX3" fmla="*/ 6225320 w 6225320"/>
              <a:gd name="connsiteY3" fmla="*/ 4224299 h 5369285"/>
              <a:gd name="connsiteX4" fmla="*/ 693 w 6225320"/>
              <a:gd name="connsiteY4" fmla="*/ 5369285 h 5369285"/>
              <a:gd name="connsiteX0" fmla="*/ 3850 w 6225001"/>
              <a:gd name="connsiteY0" fmla="*/ 5358752 h 5358752"/>
              <a:gd name="connsiteX1" fmla="*/ 851 w 6225001"/>
              <a:gd name="connsiteY1" fmla="*/ 1012345 h 5358752"/>
              <a:gd name="connsiteX2" fmla="*/ 5496179 w 6225001"/>
              <a:gd name="connsiteY2" fmla="*/ 0 h 5358752"/>
              <a:gd name="connsiteX3" fmla="*/ 6225001 w 6225001"/>
              <a:gd name="connsiteY3" fmla="*/ 4224299 h 5358752"/>
              <a:gd name="connsiteX4" fmla="*/ 3850 w 6225001"/>
              <a:gd name="connsiteY4" fmla="*/ 5358752 h 5358752"/>
              <a:gd name="connsiteX0" fmla="*/ 3850 w 6230428"/>
              <a:gd name="connsiteY0" fmla="*/ 5358752 h 5358752"/>
              <a:gd name="connsiteX1" fmla="*/ 851 w 6230428"/>
              <a:gd name="connsiteY1" fmla="*/ 1012345 h 5358752"/>
              <a:gd name="connsiteX2" fmla="*/ 5496179 w 6230428"/>
              <a:gd name="connsiteY2" fmla="*/ 0 h 5358752"/>
              <a:gd name="connsiteX3" fmla="*/ 6230428 w 6230428"/>
              <a:gd name="connsiteY3" fmla="*/ 4229780 h 5358752"/>
              <a:gd name="connsiteX4" fmla="*/ 3850 w 6230428"/>
              <a:gd name="connsiteY4" fmla="*/ 5358752 h 5358752"/>
              <a:gd name="connsiteX0" fmla="*/ 3850 w 6230428"/>
              <a:gd name="connsiteY0" fmla="*/ 5361493 h 5361493"/>
              <a:gd name="connsiteX1" fmla="*/ 851 w 6230428"/>
              <a:gd name="connsiteY1" fmla="*/ 1015086 h 5361493"/>
              <a:gd name="connsiteX2" fmla="*/ 5501605 w 6230428"/>
              <a:gd name="connsiteY2" fmla="*/ 0 h 5361493"/>
              <a:gd name="connsiteX3" fmla="*/ 6230428 w 6230428"/>
              <a:gd name="connsiteY3" fmla="*/ 4232521 h 5361493"/>
              <a:gd name="connsiteX4" fmla="*/ 3850 w 6230428"/>
              <a:gd name="connsiteY4" fmla="*/ 5361493 h 5361493"/>
              <a:gd name="connsiteX0" fmla="*/ 3850 w 6230428"/>
              <a:gd name="connsiteY0" fmla="*/ 5361493 h 5361493"/>
              <a:gd name="connsiteX1" fmla="*/ 851 w 6230428"/>
              <a:gd name="connsiteY1" fmla="*/ 1009607 h 5361493"/>
              <a:gd name="connsiteX2" fmla="*/ 5501605 w 6230428"/>
              <a:gd name="connsiteY2" fmla="*/ 0 h 5361493"/>
              <a:gd name="connsiteX3" fmla="*/ 6230428 w 6230428"/>
              <a:gd name="connsiteY3" fmla="*/ 4232521 h 5361493"/>
              <a:gd name="connsiteX4" fmla="*/ 3850 w 6230428"/>
              <a:gd name="connsiteY4" fmla="*/ 5361493 h 5361493"/>
              <a:gd name="connsiteX0" fmla="*/ 3850 w 6230428"/>
              <a:gd name="connsiteY0" fmla="*/ 5364233 h 5364233"/>
              <a:gd name="connsiteX1" fmla="*/ 851 w 6230428"/>
              <a:gd name="connsiteY1" fmla="*/ 1009607 h 5364233"/>
              <a:gd name="connsiteX2" fmla="*/ 5501605 w 6230428"/>
              <a:gd name="connsiteY2" fmla="*/ 0 h 5364233"/>
              <a:gd name="connsiteX3" fmla="*/ 6230428 w 6230428"/>
              <a:gd name="connsiteY3" fmla="*/ 4232521 h 5364233"/>
              <a:gd name="connsiteX4" fmla="*/ 3850 w 6230428"/>
              <a:gd name="connsiteY4" fmla="*/ 5364233 h 5364233"/>
              <a:gd name="connsiteX0" fmla="*/ 1366 w 6230657"/>
              <a:gd name="connsiteY0" fmla="*/ 5366973 h 5366973"/>
              <a:gd name="connsiteX1" fmla="*/ 1080 w 6230657"/>
              <a:gd name="connsiteY1" fmla="*/ 1009607 h 5366973"/>
              <a:gd name="connsiteX2" fmla="*/ 5501834 w 6230657"/>
              <a:gd name="connsiteY2" fmla="*/ 0 h 5366973"/>
              <a:gd name="connsiteX3" fmla="*/ 6230657 w 6230657"/>
              <a:gd name="connsiteY3" fmla="*/ 4232521 h 5366973"/>
              <a:gd name="connsiteX4" fmla="*/ 1366 w 6230657"/>
              <a:gd name="connsiteY4" fmla="*/ 5366973 h 53669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0657" h="5366973">
                <a:moveTo>
                  <a:pt x="1366" y="5366973"/>
                </a:moveTo>
                <a:cubicBezTo>
                  <a:pt x="5219" y="3567836"/>
                  <a:pt x="-2773" y="2808744"/>
                  <a:pt x="1080" y="1009607"/>
                </a:cubicBezTo>
                <a:lnTo>
                  <a:pt x="5501834" y="0"/>
                </a:lnTo>
                <a:lnTo>
                  <a:pt x="6230657" y="4232521"/>
                </a:lnTo>
                <a:lnTo>
                  <a:pt x="1366" y="5366973"/>
                </a:lnTo>
                <a:close/>
              </a:path>
            </a:pathLst>
          </a:custGeom>
          <a:ln>
            <a:noFill/>
          </a:ln>
        </p:spPr>
        <p:txBody>
          <a:bodyPr anchor="ctr" anchorCtr="0">
            <a:normAutofit/>
          </a:bodyPr>
          <a:lstStyle>
            <a:lvl1pPr marL="0" indent="0" algn="ctr">
              <a:buNone/>
              <a:defRPr sz="1400"/>
            </a:lvl1pPr>
          </a:lstStyle>
          <a:p>
            <a:r>
              <a:rPr lang="en-US" noProof="0"/>
              <a:t>Click icon to add picture</a:t>
            </a:r>
            <a:endParaRPr lang="en-US" noProof="0" dirty="0"/>
          </a:p>
        </p:txBody>
      </p:sp>
      <p:sp>
        <p:nvSpPr>
          <p:cNvPr id="2" name="Title 1">
            <a:extLst>
              <a:ext uri="{FF2B5EF4-FFF2-40B4-BE49-F238E27FC236}">
                <a16:creationId xmlns:a16="http://schemas.microsoft.com/office/drawing/2014/main" xmlns="" id="{4B92DD61-4420-4806-AA96-2BCD8FCA8CA4}"/>
              </a:ext>
            </a:extLst>
          </p:cNvPr>
          <p:cNvSpPr>
            <a:spLocks noGrp="1"/>
          </p:cNvSpPr>
          <p:nvPr>
            <p:ph type="ctrTitle" hasCustomPrompt="1"/>
          </p:nvPr>
        </p:nvSpPr>
        <p:spPr>
          <a:xfrm rot="840000">
            <a:off x="7262451" y="2726139"/>
            <a:ext cx="4851352" cy="1827069"/>
          </a:xfrm>
        </p:spPr>
        <p:txBody>
          <a:bodyPr anchor="ctr" anchorCtr="0">
            <a:normAutofit/>
          </a:bodyPr>
          <a:lstStyle>
            <a:lvl1pPr algn="l">
              <a:defRPr sz="5500">
                <a:solidFill>
                  <a:schemeClr val="bg1"/>
                </a:solidFill>
              </a:defRPr>
            </a:lvl1pPr>
          </a:lstStyle>
          <a:p>
            <a:r>
              <a:rPr lang="en-US" noProof="0"/>
              <a:t>Presentation</a:t>
            </a:r>
            <a:br>
              <a:rPr lang="en-US" noProof="0"/>
            </a:br>
            <a:r>
              <a:rPr lang="en-US" noProof="0"/>
              <a:t>Title</a:t>
            </a:r>
          </a:p>
        </p:txBody>
      </p:sp>
      <p:sp>
        <p:nvSpPr>
          <p:cNvPr id="45" name="Text Placeholder 44">
            <a:extLst>
              <a:ext uri="{FF2B5EF4-FFF2-40B4-BE49-F238E27FC236}">
                <a16:creationId xmlns:a16="http://schemas.microsoft.com/office/drawing/2014/main" xmlns="" id="{01A16A82-6F5C-4DAC-A624-CA3711A1B027}"/>
              </a:ext>
            </a:extLst>
          </p:cNvPr>
          <p:cNvSpPr>
            <a:spLocks noGrp="1"/>
          </p:cNvSpPr>
          <p:nvPr>
            <p:ph type="body" sz="quarter" idx="16" hasCustomPrompt="1"/>
          </p:nvPr>
        </p:nvSpPr>
        <p:spPr>
          <a:xfrm rot="720000">
            <a:off x="9571721" y="580664"/>
            <a:ext cx="1391775" cy="858837"/>
          </a:xfrm>
        </p:spPr>
        <p:txBody>
          <a:bodyPr>
            <a:normAutofit/>
          </a:bodyPr>
          <a:lstStyle>
            <a:lvl1pPr marL="0" indent="0" algn="ctr">
              <a:buNone/>
              <a:defRPr sz="2600" b="1">
                <a:solidFill>
                  <a:schemeClr val="bg1"/>
                </a:solidFill>
              </a:defRPr>
            </a:lvl1pPr>
          </a:lstStyle>
          <a:p>
            <a:pPr lvl="0"/>
            <a:r>
              <a:rPr lang="en-US" noProof="0"/>
              <a:t>MONTH</a:t>
            </a:r>
            <a:br>
              <a:rPr lang="en-US" noProof="0"/>
            </a:br>
            <a:r>
              <a:rPr lang="en-US" noProof="0"/>
              <a:t>20XX</a:t>
            </a:r>
          </a:p>
        </p:txBody>
      </p:sp>
    </p:spTree>
    <p:extLst>
      <p:ext uri="{BB962C8B-B14F-4D97-AF65-F5344CB8AC3E}">
        <p14:creationId xmlns:p14="http://schemas.microsoft.com/office/powerpoint/2010/main" val="7966717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E68C1685-7933-4893-93CD-584791D7F10F}" type="datetime3">
              <a:rPr lang="en-US" smtClean="0"/>
              <a:t>13 December 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0F9F505-338F-4A63-8E60-F3E66EC2060F}" type="slidenum">
              <a:rPr lang="en-GB" smtClean="0"/>
              <a:t>‹#›</a:t>
            </a:fld>
            <a:endParaRPr lang="en-GB"/>
          </a:p>
        </p:txBody>
      </p:sp>
    </p:spTree>
    <p:extLst>
      <p:ext uri="{BB962C8B-B14F-4D97-AF65-F5344CB8AC3E}">
        <p14:creationId xmlns:p14="http://schemas.microsoft.com/office/powerpoint/2010/main" val="6710078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8C1780D-DAAC-4CAC-AE62-1A67156FB528}" type="datetime3">
              <a:rPr lang="en-US" smtClean="0"/>
              <a:t>13 December 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0F9F505-338F-4A63-8E60-F3E66EC2060F}" type="slidenum">
              <a:rPr lang="en-GB" smtClean="0"/>
              <a:t>‹#›</a:t>
            </a:fld>
            <a:endParaRPr lang="en-GB"/>
          </a:p>
        </p:txBody>
      </p:sp>
    </p:spTree>
    <p:extLst>
      <p:ext uri="{BB962C8B-B14F-4D97-AF65-F5344CB8AC3E}">
        <p14:creationId xmlns:p14="http://schemas.microsoft.com/office/powerpoint/2010/main" val="445421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B6D25B4-CC4C-4EFB-A44E-87BF4A4DC3F4}" type="datetime3">
              <a:rPr lang="en-US" smtClean="0"/>
              <a:t>13 December 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0F9F505-338F-4A63-8E60-F3E66EC2060F}" type="slidenum">
              <a:rPr lang="en-GB" smtClean="0"/>
              <a:t>‹#›</a:t>
            </a:fld>
            <a:endParaRPr lang="en-GB"/>
          </a:p>
        </p:txBody>
      </p:sp>
    </p:spTree>
    <p:extLst>
      <p:ext uri="{BB962C8B-B14F-4D97-AF65-F5344CB8AC3E}">
        <p14:creationId xmlns:p14="http://schemas.microsoft.com/office/powerpoint/2010/main" val="41327975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92CDA938-F1B5-4E67-A02C-9BCC4C2F9DA0}" type="datetime3">
              <a:rPr lang="en-US" smtClean="0"/>
              <a:t>13 December 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0F9F505-338F-4A63-8E60-F3E66EC2060F}" type="slidenum">
              <a:rPr lang="en-GB" smtClean="0"/>
              <a:t>‹#›</a:t>
            </a:fld>
            <a:endParaRPr lang="en-GB"/>
          </a:p>
        </p:txBody>
      </p:sp>
    </p:spTree>
    <p:extLst>
      <p:ext uri="{BB962C8B-B14F-4D97-AF65-F5344CB8AC3E}">
        <p14:creationId xmlns:p14="http://schemas.microsoft.com/office/powerpoint/2010/main" val="17397916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D242AD15-594A-4FB9-B2B8-10786D4C4BC0}" type="datetime3">
              <a:rPr lang="en-US" smtClean="0"/>
              <a:t>13 December 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0F9F505-338F-4A63-8E60-F3E66EC2060F}" type="slidenum">
              <a:rPr lang="en-GB" smtClean="0"/>
              <a:t>‹#›</a:t>
            </a:fld>
            <a:endParaRPr lang="en-GB"/>
          </a:p>
        </p:txBody>
      </p:sp>
    </p:spTree>
    <p:extLst>
      <p:ext uri="{BB962C8B-B14F-4D97-AF65-F5344CB8AC3E}">
        <p14:creationId xmlns:p14="http://schemas.microsoft.com/office/powerpoint/2010/main" val="33824879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FC75B283-5B98-4FE8-8FC6-B76E00DC4565}" type="datetime3">
              <a:rPr lang="en-US" smtClean="0"/>
              <a:t>13 December 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0F9F505-338F-4A63-8E60-F3E66EC2060F}" type="slidenum">
              <a:rPr lang="en-GB" smtClean="0"/>
              <a:t>‹#›</a:t>
            </a:fld>
            <a:endParaRPr lang="en-GB"/>
          </a:p>
        </p:txBody>
      </p:sp>
    </p:spTree>
    <p:extLst>
      <p:ext uri="{BB962C8B-B14F-4D97-AF65-F5344CB8AC3E}">
        <p14:creationId xmlns:p14="http://schemas.microsoft.com/office/powerpoint/2010/main" val="18983630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1294A2-9656-4745-B2D6-CACA84C83854}" type="datetime3">
              <a:rPr lang="en-US" smtClean="0"/>
              <a:t>13 December 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0F9F505-338F-4A63-8E60-F3E66EC2060F}" type="slidenum">
              <a:rPr lang="en-GB" smtClean="0"/>
              <a:t>‹#›</a:t>
            </a:fld>
            <a:endParaRPr lang="en-GB"/>
          </a:p>
        </p:txBody>
      </p:sp>
    </p:spTree>
    <p:extLst>
      <p:ext uri="{BB962C8B-B14F-4D97-AF65-F5344CB8AC3E}">
        <p14:creationId xmlns:p14="http://schemas.microsoft.com/office/powerpoint/2010/main" val="25716055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2998D2-4126-411A-8949-6F4D826F56A2}" type="datetime3">
              <a:rPr lang="en-US" smtClean="0"/>
              <a:t>13 December 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F8585A-9C13-4586-A4AB-6DF698F2DFD9}" type="slidenum">
              <a:rPr lang="en-US" smtClean="0"/>
              <a:t>‹#›</a:t>
            </a:fld>
            <a:endParaRPr lang="en-US"/>
          </a:p>
        </p:txBody>
      </p:sp>
    </p:spTree>
    <p:extLst>
      <p:ext uri="{BB962C8B-B14F-4D97-AF65-F5344CB8AC3E}">
        <p14:creationId xmlns:p14="http://schemas.microsoft.com/office/powerpoint/2010/main" val="371594878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A7ED719-B36A-46AD-9CFF-82BE8320A41F}" type="datetime3">
              <a:rPr lang="en-US" smtClean="0"/>
              <a:t>13 December 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0F9F505-338F-4A63-8E60-F3E66EC2060F}" type="slidenum">
              <a:rPr lang="en-GB" smtClean="0"/>
              <a:t>‹#›</a:t>
            </a:fld>
            <a:endParaRPr lang="en-GB"/>
          </a:p>
        </p:txBody>
      </p:sp>
    </p:spTree>
    <p:extLst>
      <p:ext uri="{BB962C8B-B14F-4D97-AF65-F5344CB8AC3E}">
        <p14:creationId xmlns:p14="http://schemas.microsoft.com/office/powerpoint/2010/main" val="12173784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3F704C3-F6CC-498F-BC59-5F55BF57AFC9}" type="datetime3">
              <a:rPr lang="en-US" smtClean="0"/>
              <a:t>13 December 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0F9F505-338F-4A63-8E60-F3E66EC2060F}" type="slidenum">
              <a:rPr lang="en-GB" smtClean="0"/>
              <a:t>‹#›</a:t>
            </a:fld>
            <a:endParaRPr lang="en-GB"/>
          </a:p>
        </p:txBody>
      </p:sp>
    </p:spTree>
    <p:extLst>
      <p:ext uri="{BB962C8B-B14F-4D97-AF65-F5344CB8AC3E}">
        <p14:creationId xmlns:p14="http://schemas.microsoft.com/office/powerpoint/2010/main" val="32308978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9BFEE24-E4A7-4E9A-95AD-6574493E8F41}" type="datetime3">
              <a:rPr lang="en-US" smtClean="0"/>
              <a:t>13 December 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0F9F505-338F-4A63-8E60-F3E66EC2060F}" type="slidenum">
              <a:rPr lang="en-GB" smtClean="0"/>
              <a:t>‹#›</a:t>
            </a:fld>
            <a:endParaRPr lang="en-GB"/>
          </a:p>
        </p:txBody>
      </p:sp>
    </p:spTree>
    <p:extLst>
      <p:ext uri="{BB962C8B-B14F-4D97-AF65-F5344CB8AC3E}">
        <p14:creationId xmlns:p14="http://schemas.microsoft.com/office/powerpoint/2010/main" val="102311897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9050551-4CE6-4950-8D1F-8A1EE9D6E42D}" type="datetime3">
              <a:rPr lang="en-US" smtClean="0"/>
              <a:t>13 December 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0F9F505-338F-4A63-8E60-F3E66EC2060F}" type="slidenum">
              <a:rPr lang="en-GB" smtClean="0"/>
              <a:t>‹#›</a:t>
            </a:fld>
            <a:endParaRPr lang="en-GB"/>
          </a:p>
        </p:txBody>
      </p:sp>
    </p:spTree>
    <p:extLst>
      <p:ext uri="{BB962C8B-B14F-4D97-AF65-F5344CB8AC3E}">
        <p14:creationId xmlns:p14="http://schemas.microsoft.com/office/powerpoint/2010/main" val="366980510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ext Layout 1">
    <p:spTree>
      <p:nvGrpSpPr>
        <p:cNvPr id="1" name=""/>
        <p:cNvGrpSpPr/>
        <p:nvPr/>
      </p:nvGrpSpPr>
      <p:grpSpPr>
        <a:xfrm>
          <a:off x="0" y="0"/>
          <a:ext cx="0" cy="0"/>
          <a:chOff x="0" y="0"/>
          <a:chExt cx="0" cy="0"/>
        </a:xfrm>
      </p:grpSpPr>
      <p:grpSp>
        <p:nvGrpSpPr>
          <p:cNvPr id="7" name="Graphic 16">
            <a:extLst>
              <a:ext uri="{FF2B5EF4-FFF2-40B4-BE49-F238E27FC236}">
                <a16:creationId xmlns:a16="http://schemas.microsoft.com/office/drawing/2014/main" xmlns="" id="{AD638337-297E-49B3-AE0F-B36EC9D01661}"/>
              </a:ext>
            </a:extLst>
          </p:cNvPr>
          <p:cNvGrpSpPr/>
          <p:nvPr userDrawn="1"/>
        </p:nvGrpSpPr>
        <p:grpSpPr>
          <a:xfrm>
            <a:off x="10962579" y="5678327"/>
            <a:ext cx="1234800" cy="1051200"/>
            <a:chOff x="5626893" y="3026568"/>
            <a:chExt cx="937260" cy="800760"/>
          </a:xfrm>
        </p:grpSpPr>
        <p:sp>
          <p:nvSpPr>
            <p:cNvPr id="8" name="Freeform: Shape 7">
              <a:extLst>
                <a:ext uri="{FF2B5EF4-FFF2-40B4-BE49-F238E27FC236}">
                  <a16:creationId xmlns:a16="http://schemas.microsoft.com/office/drawing/2014/main" xmlns="" id="{2FA8DCE5-120B-4D39-B899-95EBEC388DEA}"/>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9" name="Freeform: Shape 8">
              <a:extLst>
                <a:ext uri="{FF2B5EF4-FFF2-40B4-BE49-F238E27FC236}">
                  <a16:creationId xmlns:a16="http://schemas.microsoft.com/office/drawing/2014/main" xmlns="" id="{53F4B5D3-A813-434A-B7AA-8FEE19B9CF16}"/>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3" name="Text Placeholder 2">
            <a:extLst>
              <a:ext uri="{FF2B5EF4-FFF2-40B4-BE49-F238E27FC236}">
                <a16:creationId xmlns:a16="http://schemas.microsoft.com/office/drawing/2014/main" xmlns="" id="{B6DFBA5C-859C-4C16-8ECF-9FCA37E77DD4}"/>
              </a:ext>
            </a:extLst>
          </p:cNvPr>
          <p:cNvSpPr>
            <a:spLocks noGrp="1"/>
          </p:cNvSpPr>
          <p:nvPr>
            <p:ph type="body" idx="1" hasCustomPrompt="1"/>
          </p:nvPr>
        </p:nvSpPr>
        <p:spPr>
          <a:xfrm>
            <a:off x="748030" y="2442380"/>
            <a:ext cx="3913632" cy="804672"/>
          </a:xfrm>
          <a:gradFill>
            <a:gsLst>
              <a:gs pos="0">
                <a:schemeClr val="tx2"/>
              </a:gs>
              <a:gs pos="100000">
                <a:schemeClr val="tx1"/>
              </a:gs>
            </a:gsLst>
            <a:lin ang="10800000" scaled="1"/>
          </a:gradFill>
        </p:spPr>
        <p:txBody>
          <a:bodyPr lIns="144000" tIns="72000" bIns="72000" anchor="ctr" anchorCtr="0">
            <a:normAutofit/>
          </a:bodyPr>
          <a:lstStyle>
            <a:lvl1pPr marL="0" indent="0">
              <a:buNone/>
              <a:defRPr sz="20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4" name="Date Placeholder 3">
            <a:extLst>
              <a:ext uri="{FF2B5EF4-FFF2-40B4-BE49-F238E27FC236}">
                <a16:creationId xmlns:a16="http://schemas.microsoft.com/office/drawing/2014/main" xmlns="" id="{4DBF8466-F90A-4774-B172-0061F1A7985F}"/>
              </a:ext>
            </a:extLst>
          </p:cNvPr>
          <p:cNvSpPr>
            <a:spLocks noGrp="1"/>
          </p:cNvSpPr>
          <p:nvPr>
            <p:ph type="dt" sz="half" idx="10"/>
          </p:nvPr>
        </p:nvSpPr>
        <p:spPr/>
        <p:txBody>
          <a:bodyPr/>
          <a:lstStyle/>
          <a:p>
            <a:fld id="{D17A6D05-D16B-4603-A323-876374AD20C5}" type="datetime3">
              <a:rPr lang="en-US" noProof="0" smtClean="0"/>
              <a:t>13 December 2020</a:t>
            </a:fld>
            <a:endParaRPr lang="en-US" noProof="0" dirty="0"/>
          </a:p>
        </p:txBody>
      </p:sp>
      <p:sp>
        <p:nvSpPr>
          <p:cNvPr id="5" name="Footer Placeholder 4">
            <a:extLst>
              <a:ext uri="{FF2B5EF4-FFF2-40B4-BE49-F238E27FC236}">
                <a16:creationId xmlns:a16="http://schemas.microsoft.com/office/drawing/2014/main" xmlns="" id="{7BC76C28-113A-459C-BD12-125E112B10B7}"/>
              </a:ext>
            </a:extLst>
          </p:cNvPr>
          <p:cNvSpPr>
            <a:spLocks noGrp="1"/>
          </p:cNvSpPr>
          <p:nvPr>
            <p:ph type="ftr" sz="quarter" idx="11"/>
          </p:nvPr>
        </p:nvSpPr>
        <p:spPr/>
        <p:txBody>
          <a:bodyPr lIns="0"/>
          <a:lstStyle/>
          <a:p>
            <a:endParaRPr lang="en-US" noProof="0" dirty="0"/>
          </a:p>
        </p:txBody>
      </p:sp>
      <p:sp>
        <p:nvSpPr>
          <p:cNvPr id="6" name="Slide Number Placeholder 5">
            <a:extLst>
              <a:ext uri="{FF2B5EF4-FFF2-40B4-BE49-F238E27FC236}">
                <a16:creationId xmlns:a16="http://schemas.microsoft.com/office/drawing/2014/main" xmlns="" id="{6D51ADD0-1305-43DD-A03D-2FE3B5D0EB62}"/>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10" name="Graphic 23">
            <a:extLst>
              <a:ext uri="{FF2B5EF4-FFF2-40B4-BE49-F238E27FC236}">
                <a16:creationId xmlns:a16="http://schemas.microsoft.com/office/drawing/2014/main" xmlns="" id="{74E08599-4D6A-4CDA-9228-3DBD31E1E64D}"/>
              </a:ext>
            </a:extLst>
          </p:cNvPr>
          <p:cNvSpPr/>
          <p:nvPr userDrawn="1"/>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11" name="Graphic 6">
            <a:extLst>
              <a:ext uri="{FF2B5EF4-FFF2-40B4-BE49-F238E27FC236}">
                <a16:creationId xmlns:a16="http://schemas.microsoft.com/office/drawing/2014/main" xmlns="" id="{548D0821-4E36-47CF-A7AC-8FB339F5F24A}"/>
              </a:ext>
            </a:extLst>
          </p:cNvPr>
          <p:cNvSpPr/>
          <p:nvPr userDrawn="1"/>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sp>
        <p:nvSpPr>
          <p:cNvPr id="13" name="Title 1">
            <a:extLst>
              <a:ext uri="{FF2B5EF4-FFF2-40B4-BE49-F238E27FC236}">
                <a16:creationId xmlns:a16="http://schemas.microsoft.com/office/drawing/2014/main" xmlns="" id="{F708432B-D626-47BC-8C1E-E5F2ADCDCE43}"/>
              </a:ext>
            </a:extLst>
          </p:cNvPr>
          <p:cNvSpPr>
            <a:spLocks noGrp="1"/>
          </p:cNvSpPr>
          <p:nvPr>
            <p:ph type="title" hasCustomPrompt="1"/>
          </p:nvPr>
        </p:nvSpPr>
        <p:spPr>
          <a:xfrm rot="-360000">
            <a:off x="846111" y="974881"/>
            <a:ext cx="3933620" cy="734415"/>
          </a:xfrm>
        </p:spPr>
        <p:txBody>
          <a:bodyPr anchor="b">
            <a:normAutofit/>
          </a:bodyPr>
          <a:lstStyle>
            <a:lvl1pPr>
              <a:defRPr sz="4000">
                <a:solidFill>
                  <a:schemeClr val="bg1"/>
                </a:solidFill>
              </a:defRPr>
            </a:lvl1pPr>
          </a:lstStyle>
          <a:p>
            <a:r>
              <a:rPr lang="en-US" noProof="0"/>
              <a:t>Text Layout 1</a:t>
            </a:r>
          </a:p>
        </p:txBody>
      </p:sp>
      <p:sp>
        <p:nvSpPr>
          <p:cNvPr id="17" name="Text Placeholder 16">
            <a:extLst>
              <a:ext uri="{FF2B5EF4-FFF2-40B4-BE49-F238E27FC236}">
                <a16:creationId xmlns:a16="http://schemas.microsoft.com/office/drawing/2014/main" xmlns="" id="{B8041375-FFF3-48A5-8985-52AD4D496A62}"/>
              </a:ext>
            </a:extLst>
          </p:cNvPr>
          <p:cNvSpPr>
            <a:spLocks noGrp="1"/>
          </p:cNvSpPr>
          <p:nvPr>
            <p:ph type="body" sz="quarter" idx="13"/>
          </p:nvPr>
        </p:nvSpPr>
        <p:spPr>
          <a:xfrm>
            <a:off x="808990" y="3392622"/>
            <a:ext cx="3913188" cy="2249488"/>
          </a:xfrm>
        </p:spPr>
        <p:txBody>
          <a:bodyPr>
            <a:normAutofit/>
          </a:bodyPr>
          <a:lstStyle>
            <a:lvl1pPr marL="180000" indent="-180000">
              <a:spcBef>
                <a:spcPts val="600"/>
              </a:spcBef>
              <a:buClr>
                <a:schemeClr val="accent2"/>
              </a:buClr>
              <a:defRPr sz="1600" b="0">
                <a:latin typeface="+mn-lt"/>
              </a:defRPr>
            </a:lvl1pPr>
            <a:lvl2pPr marL="457200" indent="0">
              <a:buNone/>
              <a:defRPr sz="1600">
                <a:latin typeface="Franklin Gothic Book" panose="020B0503020102020204" pitchFamily="34" charset="0"/>
              </a:defRPr>
            </a:lvl2pPr>
            <a:lvl3pPr>
              <a:defRPr sz="1600">
                <a:latin typeface="Franklin Gothic Book" panose="020B0503020102020204" pitchFamily="34" charset="0"/>
              </a:defRPr>
            </a:lvl3pPr>
            <a:lvl4pPr>
              <a:defRPr sz="1600">
                <a:latin typeface="Franklin Gothic Book" panose="020B0503020102020204" pitchFamily="34" charset="0"/>
              </a:defRPr>
            </a:lvl4pPr>
            <a:lvl5pPr>
              <a:defRPr sz="1600">
                <a:latin typeface="Franklin Gothic Book" panose="020B0503020102020204" pitchFamily="34" charset="0"/>
              </a:defRPr>
            </a:lvl5pPr>
          </a:lstStyle>
          <a:p>
            <a:pPr lvl="0"/>
            <a:r>
              <a:rPr lang="en-US" noProof="0"/>
              <a:t>Edit Master text styles</a:t>
            </a:r>
          </a:p>
        </p:txBody>
      </p:sp>
      <p:grpSp>
        <p:nvGrpSpPr>
          <p:cNvPr id="19" name="Graphic 17">
            <a:extLst>
              <a:ext uri="{FF2B5EF4-FFF2-40B4-BE49-F238E27FC236}">
                <a16:creationId xmlns:a16="http://schemas.microsoft.com/office/drawing/2014/main" xmlns="" id="{1CF7F5A7-666B-4C97-8F1C-0930361F612E}"/>
              </a:ext>
            </a:extLst>
          </p:cNvPr>
          <p:cNvGrpSpPr/>
          <p:nvPr/>
        </p:nvGrpSpPr>
        <p:grpSpPr>
          <a:xfrm>
            <a:off x="5530724" y="0"/>
            <a:ext cx="6340653" cy="6429600"/>
            <a:chOff x="5530724" y="0"/>
            <a:chExt cx="6340653" cy="6429600"/>
          </a:xfrm>
        </p:grpSpPr>
        <p:sp>
          <p:nvSpPr>
            <p:cNvPr id="20" name="Freeform: Shape 19">
              <a:extLst>
                <a:ext uri="{FF2B5EF4-FFF2-40B4-BE49-F238E27FC236}">
                  <a16:creationId xmlns:a16="http://schemas.microsoft.com/office/drawing/2014/main" xmlns="" id="{E7BC95EC-0C9A-48BD-BC1E-AF1C1DA9C02C}"/>
                </a:ext>
              </a:extLst>
            </p:cNvPr>
            <p:cNvSpPr/>
            <p:nvPr/>
          </p:nvSpPr>
          <p:spPr>
            <a:xfrm>
              <a:off x="5518024" y="-12700"/>
              <a:ext cx="2287209" cy="5565543"/>
            </a:xfrm>
            <a:custGeom>
              <a:avLst/>
              <a:gdLst>
                <a:gd name="connsiteX0" fmla="*/ 1132162 w 2287209"/>
                <a:gd name="connsiteY0" fmla="*/ 5560454 h 5565543"/>
                <a:gd name="connsiteX1" fmla="*/ 2283391 w 2287209"/>
                <a:gd name="connsiteY1" fmla="*/ 12700 h 5565543"/>
                <a:gd name="connsiteX2" fmla="*/ 552736 w 2287209"/>
                <a:gd name="connsiteY2" fmla="*/ 12700 h 5565543"/>
                <a:gd name="connsiteX3" fmla="*/ 12700 w 2287209"/>
                <a:gd name="connsiteY3" fmla="*/ 5359688 h 5565543"/>
                <a:gd name="connsiteX4" fmla="*/ 1132162 w 2287209"/>
                <a:gd name="connsiteY4" fmla="*/ 5560454 h 5565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7209" h="5565543">
                  <a:moveTo>
                    <a:pt x="1132162" y="5560454"/>
                  </a:moveTo>
                  <a:lnTo>
                    <a:pt x="2283391" y="12700"/>
                  </a:lnTo>
                  <a:lnTo>
                    <a:pt x="552736" y="12700"/>
                  </a:lnTo>
                  <a:cubicBezTo>
                    <a:pt x="569255" y="560360"/>
                    <a:pt x="573067" y="2477804"/>
                    <a:pt x="12700" y="5359688"/>
                  </a:cubicBezTo>
                  <a:cubicBezTo>
                    <a:pt x="363406" y="5395267"/>
                    <a:pt x="1132162" y="5560454"/>
                    <a:pt x="1132162" y="5560454"/>
                  </a:cubicBezTo>
                  <a:close/>
                </a:path>
              </a:pathLst>
            </a:custGeom>
            <a:gradFill flip="none" rotWithShape="1">
              <a:gsLst>
                <a:gs pos="3000">
                  <a:schemeClr val="accent5">
                    <a:alpha val="6000"/>
                  </a:schemeClr>
                </a:gs>
                <a:gs pos="100000">
                  <a:schemeClr val="accent5">
                    <a:alpha val="50000"/>
                  </a:schemeClr>
                </a:gs>
              </a:gsLst>
              <a:lin ang="5880000" scaled="0"/>
              <a:tileRect/>
            </a:gradFill>
            <a:ln w="12694" cap="flat">
              <a:noFill/>
              <a:prstDash val="solid"/>
              <a:miter/>
            </a:ln>
          </p:spPr>
          <p:txBody>
            <a:bodyPr rtlCol="0" anchor="ctr"/>
            <a:lstStyle/>
            <a:p>
              <a:endParaRPr lang="en-US" noProof="0" dirty="0"/>
            </a:p>
          </p:txBody>
        </p:sp>
        <p:sp>
          <p:nvSpPr>
            <p:cNvPr id="21" name="Freeform: Shape 20">
              <a:extLst>
                <a:ext uri="{FF2B5EF4-FFF2-40B4-BE49-F238E27FC236}">
                  <a16:creationId xmlns:a16="http://schemas.microsoft.com/office/drawing/2014/main" xmlns="" id="{DF5F80F8-FA23-4496-B401-E10D70AC21A8}"/>
                </a:ext>
              </a:extLst>
            </p:cNvPr>
            <p:cNvSpPr/>
            <p:nvPr/>
          </p:nvSpPr>
          <p:spPr>
            <a:xfrm>
              <a:off x="5537084" y="-12700"/>
              <a:ext cx="6340653" cy="6455013"/>
            </a:xfrm>
            <a:custGeom>
              <a:avLst/>
              <a:gdLst>
                <a:gd name="connsiteX0" fmla="*/ 5080140 w 6340653"/>
                <a:gd name="connsiteY0" fmla="*/ 6446112 h 6455013"/>
                <a:gd name="connsiteX1" fmla="*/ 6334294 w 6340653"/>
                <a:gd name="connsiteY1" fmla="*/ 545112 h 6455013"/>
                <a:gd name="connsiteX2" fmla="*/ 3831070 w 6340653"/>
                <a:gd name="connsiteY2" fmla="*/ 12700 h 6455013"/>
                <a:gd name="connsiteX3" fmla="*/ 1151222 w 6340653"/>
                <a:gd name="connsiteY3" fmla="*/ 12700 h 6455013"/>
                <a:gd name="connsiteX4" fmla="*/ 12700 w 6340653"/>
                <a:gd name="connsiteY4" fmla="*/ 5369854 h 6455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40653" h="6455013">
                  <a:moveTo>
                    <a:pt x="5080140" y="6446112"/>
                  </a:moveTo>
                  <a:lnTo>
                    <a:pt x="6334294" y="545112"/>
                  </a:lnTo>
                  <a:lnTo>
                    <a:pt x="3831070" y="12700"/>
                  </a:lnTo>
                  <a:lnTo>
                    <a:pt x="1151222" y="12700"/>
                  </a:lnTo>
                  <a:lnTo>
                    <a:pt x="12700" y="5369854"/>
                  </a:lnTo>
                  <a:close/>
                </a:path>
              </a:pathLst>
            </a:custGeom>
            <a:gradFill>
              <a:gsLst>
                <a:gs pos="3000">
                  <a:schemeClr val="accent5"/>
                </a:gs>
                <a:gs pos="100000">
                  <a:schemeClr val="bg2"/>
                </a:gs>
              </a:gsLst>
              <a:lin ang="0" scaled="1"/>
            </a:gradFill>
            <a:ln w="12694" cap="flat">
              <a:noFill/>
              <a:prstDash val="solid"/>
              <a:miter/>
            </a:ln>
          </p:spPr>
          <p:txBody>
            <a:bodyPr rtlCol="0" anchor="ctr"/>
            <a:lstStyle/>
            <a:p>
              <a:endParaRPr lang="en-US" noProof="0" dirty="0"/>
            </a:p>
          </p:txBody>
        </p:sp>
        <p:sp>
          <p:nvSpPr>
            <p:cNvPr id="22" name="Freeform: Shape 21">
              <a:extLst>
                <a:ext uri="{FF2B5EF4-FFF2-40B4-BE49-F238E27FC236}">
                  <a16:creationId xmlns:a16="http://schemas.microsoft.com/office/drawing/2014/main" xmlns="" id="{65F2E539-DDA4-47DC-A929-17C7DB4D8C88}"/>
                </a:ext>
              </a:extLst>
            </p:cNvPr>
            <p:cNvSpPr/>
            <p:nvPr/>
          </p:nvSpPr>
          <p:spPr>
            <a:xfrm>
              <a:off x="5830609" y="-12700"/>
              <a:ext cx="5756144" cy="6150052"/>
            </a:xfrm>
            <a:custGeom>
              <a:avLst/>
              <a:gdLst>
                <a:gd name="connsiteX0" fmla="*/ 5715476 w 5756143"/>
                <a:gd name="connsiteY0" fmla="*/ 764938 h 6150052"/>
                <a:gd name="connsiteX1" fmla="*/ 4579496 w 5756143"/>
                <a:gd name="connsiteY1" fmla="*/ 6113197 h 6150052"/>
                <a:gd name="connsiteX2" fmla="*/ 43196 w 5756143"/>
                <a:gd name="connsiteY2" fmla="*/ 5150027 h 6150052"/>
                <a:gd name="connsiteX3" fmla="*/ 1134704 w 5756143"/>
                <a:gd name="connsiteY3" fmla="*/ 12700 h 6150052"/>
                <a:gd name="connsiteX4" fmla="*/ 1109290 w 5756143"/>
                <a:gd name="connsiteY4" fmla="*/ 12700 h 6150052"/>
                <a:gd name="connsiteX5" fmla="*/ 12700 w 5756143"/>
                <a:gd name="connsiteY5" fmla="*/ 5169087 h 6150052"/>
                <a:gd name="connsiteX6" fmla="*/ 4598556 w 5756143"/>
                <a:gd name="connsiteY6" fmla="*/ 6143693 h 6150052"/>
                <a:gd name="connsiteX7" fmla="*/ 5743431 w 5756143"/>
                <a:gd name="connsiteY7" fmla="*/ 757314 h 6150052"/>
                <a:gd name="connsiteX8" fmla="*/ 5745972 w 5756143"/>
                <a:gd name="connsiteY8" fmla="*/ 744607 h 6150052"/>
                <a:gd name="connsiteX9" fmla="*/ 2299910 w 5756143"/>
                <a:gd name="connsiteY9" fmla="*/ 12700 h 6150052"/>
                <a:gd name="connsiteX10" fmla="*/ 2177925 w 5756143"/>
                <a:gd name="connsiteY10" fmla="*/ 12700 h 6150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756143" h="6150052">
                  <a:moveTo>
                    <a:pt x="5715476" y="764938"/>
                  </a:moveTo>
                  <a:lnTo>
                    <a:pt x="4579496" y="6113197"/>
                  </a:lnTo>
                  <a:lnTo>
                    <a:pt x="43196" y="5150027"/>
                  </a:lnTo>
                  <a:lnTo>
                    <a:pt x="1134704" y="12700"/>
                  </a:lnTo>
                  <a:lnTo>
                    <a:pt x="1109290" y="12700"/>
                  </a:lnTo>
                  <a:lnTo>
                    <a:pt x="12700" y="5169087"/>
                  </a:lnTo>
                  <a:lnTo>
                    <a:pt x="4598556" y="6143693"/>
                  </a:lnTo>
                  <a:lnTo>
                    <a:pt x="5743431" y="757314"/>
                  </a:lnTo>
                  <a:lnTo>
                    <a:pt x="5745972" y="744607"/>
                  </a:lnTo>
                  <a:lnTo>
                    <a:pt x="2299910" y="12700"/>
                  </a:lnTo>
                  <a:lnTo>
                    <a:pt x="2177925" y="12700"/>
                  </a:lnTo>
                  <a:close/>
                </a:path>
              </a:pathLst>
            </a:custGeom>
            <a:solidFill>
              <a:schemeClr val="bg1"/>
            </a:solidFill>
            <a:ln w="12694" cap="flat">
              <a:noFill/>
              <a:prstDash val="solid"/>
              <a:miter/>
            </a:ln>
          </p:spPr>
          <p:txBody>
            <a:bodyPr rtlCol="0" anchor="ctr"/>
            <a:lstStyle/>
            <a:p>
              <a:endParaRPr lang="en-US" noProof="0" dirty="0"/>
            </a:p>
          </p:txBody>
        </p:sp>
      </p:grpSp>
      <p:sp>
        <p:nvSpPr>
          <p:cNvPr id="24" name="Picture Placeholder 23">
            <a:extLst>
              <a:ext uri="{FF2B5EF4-FFF2-40B4-BE49-F238E27FC236}">
                <a16:creationId xmlns:a16="http://schemas.microsoft.com/office/drawing/2014/main" xmlns="" id="{76641E2E-882B-485E-AD7C-2BC054BEA520}"/>
              </a:ext>
            </a:extLst>
          </p:cNvPr>
          <p:cNvSpPr>
            <a:spLocks noGrp="1"/>
          </p:cNvSpPr>
          <p:nvPr>
            <p:ph type="pic" sz="quarter" idx="14"/>
          </p:nvPr>
        </p:nvSpPr>
        <p:spPr>
          <a:xfrm rot="720000">
            <a:off x="6384187" y="209524"/>
            <a:ext cx="4647699" cy="5472101"/>
          </a:xfrm>
          <a:custGeom>
            <a:avLst/>
            <a:gdLst>
              <a:gd name="connsiteX0" fmla="*/ 0 w 4643879"/>
              <a:gd name="connsiteY0" fmla="*/ 5462044 h 5462044"/>
              <a:gd name="connsiteX1" fmla="*/ 1160970 w 4643879"/>
              <a:gd name="connsiteY1" fmla="*/ 0 h 5462044"/>
              <a:gd name="connsiteX2" fmla="*/ 4643879 w 4643879"/>
              <a:gd name="connsiteY2" fmla="*/ 0 h 5462044"/>
              <a:gd name="connsiteX3" fmla="*/ 3482909 w 4643879"/>
              <a:gd name="connsiteY3" fmla="*/ 5462044 h 5462044"/>
              <a:gd name="connsiteX4" fmla="*/ 0 w 4643879"/>
              <a:gd name="connsiteY4" fmla="*/ 5462044 h 5462044"/>
              <a:gd name="connsiteX0" fmla="*/ 0 w 4643879"/>
              <a:gd name="connsiteY0" fmla="*/ 5462044 h 5462044"/>
              <a:gd name="connsiteX1" fmla="*/ 11990 w 4643879"/>
              <a:gd name="connsiteY1" fmla="*/ 13839 h 5462044"/>
              <a:gd name="connsiteX2" fmla="*/ 4643879 w 4643879"/>
              <a:gd name="connsiteY2" fmla="*/ 0 h 5462044"/>
              <a:gd name="connsiteX3" fmla="*/ 3482909 w 4643879"/>
              <a:gd name="connsiteY3" fmla="*/ 5462044 h 5462044"/>
              <a:gd name="connsiteX4" fmla="*/ 0 w 4643879"/>
              <a:gd name="connsiteY4" fmla="*/ 5462044 h 5462044"/>
              <a:gd name="connsiteX0" fmla="*/ 0 w 4643879"/>
              <a:gd name="connsiteY0" fmla="*/ 5462044 h 5462044"/>
              <a:gd name="connsiteX1" fmla="*/ 11990 w 4643879"/>
              <a:gd name="connsiteY1" fmla="*/ 13839 h 5462044"/>
              <a:gd name="connsiteX2" fmla="*/ 1026146 w 4643879"/>
              <a:gd name="connsiteY2" fmla="*/ 8068 h 5462044"/>
              <a:gd name="connsiteX3" fmla="*/ 4643879 w 4643879"/>
              <a:gd name="connsiteY3" fmla="*/ 0 h 5462044"/>
              <a:gd name="connsiteX4" fmla="*/ 3482909 w 4643879"/>
              <a:gd name="connsiteY4" fmla="*/ 5462044 h 5462044"/>
              <a:gd name="connsiteX5" fmla="*/ 0 w 4643879"/>
              <a:gd name="connsiteY5" fmla="*/ 5462044 h 5462044"/>
              <a:gd name="connsiteX0" fmla="*/ 0 w 4643879"/>
              <a:gd name="connsiteY0" fmla="*/ 5462044 h 5462044"/>
              <a:gd name="connsiteX1" fmla="*/ 11990 w 4643879"/>
              <a:gd name="connsiteY1" fmla="*/ 13839 h 5462044"/>
              <a:gd name="connsiteX2" fmla="*/ 1029484 w 4643879"/>
              <a:gd name="connsiteY2" fmla="*/ 2927 h 5462044"/>
              <a:gd name="connsiteX3" fmla="*/ 4643879 w 4643879"/>
              <a:gd name="connsiteY3" fmla="*/ 0 h 5462044"/>
              <a:gd name="connsiteX4" fmla="*/ 3482909 w 4643879"/>
              <a:gd name="connsiteY4" fmla="*/ 5462044 h 5462044"/>
              <a:gd name="connsiteX5" fmla="*/ 0 w 4643879"/>
              <a:gd name="connsiteY5" fmla="*/ 5462044 h 5462044"/>
              <a:gd name="connsiteX0" fmla="*/ 0 w 4643879"/>
              <a:gd name="connsiteY0" fmla="*/ 5462044 h 5462044"/>
              <a:gd name="connsiteX1" fmla="*/ 5006 w 4643879"/>
              <a:gd name="connsiteY1" fmla="*/ 210263 h 5462044"/>
              <a:gd name="connsiteX2" fmla="*/ 1029484 w 4643879"/>
              <a:gd name="connsiteY2" fmla="*/ 2927 h 5462044"/>
              <a:gd name="connsiteX3" fmla="*/ 4643879 w 4643879"/>
              <a:gd name="connsiteY3" fmla="*/ 0 h 5462044"/>
              <a:gd name="connsiteX4" fmla="*/ 3482909 w 4643879"/>
              <a:gd name="connsiteY4" fmla="*/ 5462044 h 5462044"/>
              <a:gd name="connsiteX5" fmla="*/ 0 w 4643879"/>
              <a:gd name="connsiteY5" fmla="*/ 5462044 h 5462044"/>
              <a:gd name="connsiteX0" fmla="*/ 0 w 4643879"/>
              <a:gd name="connsiteY0" fmla="*/ 5462044 h 5462044"/>
              <a:gd name="connsiteX1" fmla="*/ 5006 w 4643879"/>
              <a:gd name="connsiteY1" fmla="*/ 210263 h 5462044"/>
              <a:gd name="connsiteX2" fmla="*/ 1029484 w 4643879"/>
              <a:gd name="connsiteY2" fmla="*/ 2927 h 5462044"/>
              <a:gd name="connsiteX3" fmla="*/ 4643879 w 4643879"/>
              <a:gd name="connsiteY3" fmla="*/ 0 h 5462044"/>
              <a:gd name="connsiteX4" fmla="*/ 4634592 w 4643879"/>
              <a:gd name="connsiteY4" fmla="*/ 5460922 h 5462044"/>
              <a:gd name="connsiteX5" fmla="*/ 0 w 4643879"/>
              <a:gd name="connsiteY5" fmla="*/ 5462044 h 5462044"/>
              <a:gd name="connsiteX0" fmla="*/ 0 w 4647218"/>
              <a:gd name="connsiteY0" fmla="*/ 5467184 h 5467184"/>
              <a:gd name="connsiteX1" fmla="*/ 8345 w 4647218"/>
              <a:gd name="connsiteY1" fmla="*/ 210263 h 5467184"/>
              <a:gd name="connsiteX2" fmla="*/ 1032823 w 4647218"/>
              <a:gd name="connsiteY2" fmla="*/ 2927 h 5467184"/>
              <a:gd name="connsiteX3" fmla="*/ 4647218 w 4647218"/>
              <a:gd name="connsiteY3" fmla="*/ 0 h 5467184"/>
              <a:gd name="connsiteX4" fmla="*/ 4637931 w 4647218"/>
              <a:gd name="connsiteY4" fmla="*/ 5460922 h 5467184"/>
              <a:gd name="connsiteX5" fmla="*/ 0 w 4647218"/>
              <a:gd name="connsiteY5" fmla="*/ 5467184 h 5467184"/>
              <a:gd name="connsiteX0" fmla="*/ 0 w 4647218"/>
              <a:gd name="connsiteY0" fmla="*/ 5467184 h 5467184"/>
              <a:gd name="connsiteX1" fmla="*/ 8345 w 4647218"/>
              <a:gd name="connsiteY1" fmla="*/ 210263 h 5467184"/>
              <a:gd name="connsiteX2" fmla="*/ 1032823 w 4647218"/>
              <a:gd name="connsiteY2" fmla="*/ 2927 h 5467184"/>
              <a:gd name="connsiteX3" fmla="*/ 4647218 w 4647218"/>
              <a:gd name="connsiteY3" fmla="*/ 0 h 5467184"/>
              <a:gd name="connsiteX4" fmla="*/ 4637931 w 4647218"/>
              <a:gd name="connsiteY4" fmla="*/ 5460922 h 5467184"/>
              <a:gd name="connsiteX5" fmla="*/ 0 w 4647218"/>
              <a:gd name="connsiteY5" fmla="*/ 5467184 h 5467184"/>
              <a:gd name="connsiteX0" fmla="*/ 0 w 4647218"/>
              <a:gd name="connsiteY0" fmla="*/ 5472101 h 5472101"/>
              <a:gd name="connsiteX1" fmla="*/ 8345 w 4647218"/>
              <a:gd name="connsiteY1" fmla="*/ 215180 h 5472101"/>
              <a:gd name="connsiteX2" fmla="*/ 1048878 w 4647218"/>
              <a:gd name="connsiteY2" fmla="*/ 0 h 5472101"/>
              <a:gd name="connsiteX3" fmla="*/ 4647218 w 4647218"/>
              <a:gd name="connsiteY3" fmla="*/ 4917 h 5472101"/>
              <a:gd name="connsiteX4" fmla="*/ 4637931 w 4647218"/>
              <a:gd name="connsiteY4" fmla="*/ 5465839 h 5472101"/>
              <a:gd name="connsiteX5" fmla="*/ 0 w 4647218"/>
              <a:gd name="connsiteY5" fmla="*/ 5472101 h 5472101"/>
              <a:gd name="connsiteX0" fmla="*/ 0 w 4647218"/>
              <a:gd name="connsiteY0" fmla="*/ 5472101 h 5472101"/>
              <a:gd name="connsiteX1" fmla="*/ 5908 w 4647218"/>
              <a:gd name="connsiteY1" fmla="*/ 224560 h 5472101"/>
              <a:gd name="connsiteX2" fmla="*/ 1048878 w 4647218"/>
              <a:gd name="connsiteY2" fmla="*/ 0 h 5472101"/>
              <a:gd name="connsiteX3" fmla="*/ 4647218 w 4647218"/>
              <a:gd name="connsiteY3" fmla="*/ 4917 h 5472101"/>
              <a:gd name="connsiteX4" fmla="*/ 4637931 w 4647218"/>
              <a:gd name="connsiteY4" fmla="*/ 5465839 h 5472101"/>
              <a:gd name="connsiteX5" fmla="*/ 0 w 4647218"/>
              <a:gd name="connsiteY5" fmla="*/ 5472101 h 5472101"/>
              <a:gd name="connsiteX0" fmla="*/ 481 w 4647699"/>
              <a:gd name="connsiteY0" fmla="*/ 5472101 h 5472101"/>
              <a:gd name="connsiteX1" fmla="*/ 1250 w 4647699"/>
              <a:gd name="connsiteY1" fmla="*/ 221221 h 5472101"/>
              <a:gd name="connsiteX2" fmla="*/ 1049359 w 4647699"/>
              <a:gd name="connsiteY2" fmla="*/ 0 h 5472101"/>
              <a:gd name="connsiteX3" fmla="*/ 4647699 w 4647699"/>
              <a:gd name="connsiteY3" fmla="*/ 4917 h 5472101"/>
              <a:gd name="connsiteX4" fmla="*/ 4638412 w 4647699"/>
              <a:gd name="connsiteY4" fmla="*/ 5465839 h 5472101"/>
              <a:gd name="connsiteX5" fmla="*/ 481 w 4647699"/>
              <a:gd name="connsiteY5" fmla="*/ 5472101 h 5472101"/>
              <a:gd name="connsiteX0" fmla="*/ 481 w 4647699"/>
              <a:gd name="connsiteY0" fmla="*/ 5472101 h 5472101"/>
              <a:gd name="connsiteX1" fmla="*/ 1250 w 4647699"/>
              <a:gd name="connsiteY1" fmla="*/ 221221 h 5472101"/>
              <a:gd name="connsiteX2" fmla="*/ 1049359 w 4647699"/>
              <a:gd name="connsiteY2" fmla="*/ 0 h 5472101"/>
              <a:gd name="connsiteX3" fmla="*/ 4647699 w 4647699"/>
              <a:gd name="connsiteY3" fmla="*/ 4917 h 5472101"/>
              <a:gd name="connsiteX4" fmla="*/ 4643537 w 4647699"/>
              <a:gd name="connsiteY4" fmla="*/ 5464749 h 5472101"/>
              <a:gd name="connsiteX5" fmla="*/ 481 w 4647699"/>
              <a:gd name="connsiteY5" fmla="*/ 5472101 h 5472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47699" h="5472101">
                <a:moveTo>
                  <a:pt x="481" y="5472101"/>
                </a:moveTo>
                <a:cubicBezTo>
                  <a:pt x="4478" y="3656033"/>
                  <a:pt x="-2747" y="2037289"/>
                  <a:pt x="1250" y="221221"/>
                </a:cubicBezTo>
                <a:lnTo>
                  <a:pt x="1049359" y="0"/>
                </a:lnTo>
                <a:lnTo>
                  <a:pt x="4647699" y="4917"/>
                </a:lnTo>
                <a:cubicBezTo>
                  <a:pt x="4644603" y="1825224"/>
                  <a:pt x="4646633" y="3644442"/>
                  <a:pt x="4643537" y="5464749"/>
                </a:cubicBezTo>
                <a:lnTo>
                  <a:pt x="481" y="5472101"/>
                </a:lnTo>
                <a:close/>
              </a:path>
            </a:pathLst>
          </a:custGeom>
          <a:ln>
            <a:noFill/>
          </a:ln>
        </p:spPr>
        <p:txBody>
          <a:bodyPr anchor="ctr" anchorCtr="0">
            <a:normAutofit/>
          </a:bodyPr>
          <a:lstStyle>
            <a:lvl1pPr marL="0" indent="0" algn="ctr">
              <a:buNone/>
              <a:defRPr sz="1400"/>
            </a:lvl1pPr>
          </a:lstStyle>
          <a:p>
            <a:r>
              <a:rPr lang="en-US" noProof="0"/>
              <a:t>Click icon to add picture</a:t>
            </a:r>
            <a:endParaRPr lang="en-US" noProof="0" dirty="0"/>
          </a:p>
        </p:txBody>
      </p:sp>
    </p:spTree>
    <p:extLst>
      <p:ext uri="{BB962C8B-B14F-4D97-AF65-F5344CB8AC3E}">
        <p14:creationId xmlns:p14="http://schemas.microsoft.com/office/powerpoint/2010/main" val="259677623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Video with Caption">
    <p:spTree>
      <p:nvGrpSpPr>
        <p:cNvPr id="1" name=""/>
        <p:cNvGrpSpPr/>
        <p:nvPr/>
      </p:nvGrpSpPr>
      <p:grpSpPr>
        <a:xfrm>
          <a:off x="0" y="0"/>
          <a:ext cx="0" cy="0"/>
          <a:chOff x="0" y="0"/>
          <a:chExt cx="0" cy="0"/>
        </a:xfrm>
      </p:grpSpPr>
      <p:grpSp>
        <p:nvGrpSpPr>
          <p:cNvPr id="9" name="Graphic 16">
            <a:extLst>
              <a:ext uri="{FF2B5EF4-FFF2-40B4-BE49-F238E27FC236}">
                <a16:creationId xmlns:a16="http://schemas.microsoft.com/office/drawing/2014/main" xmlns="" id="{10E52898-F619-494E-9A8E-D3CD0AF8B0E9}"/>
              </a:ext>
            </a:extLst>
          </p:cNvPr>
          <p:cNvGrpSpPr/>
          <p:nvPr userDrawn="1"/>
        </p:nvGrpSpPr>
        <p:grpSpPr>
          <a:xfrm>
            <a:off x="10962579" y="5678327"/>
            <a:ext cx="1234800" cy="1051200"/>
            <a:chOff x="5626893" y="3026568"/>
            <a:chExt cx="937260" cy="800760"/>
          </a:xfrm>
        </p:grpSpPr>
        <p:sp>
          <p:nvSpPr>
            <p:cNvPr id="10" name="Freeform: Shape 9">
              <a:extLst>
                <a:ext uri="{FF2B5EF4-FFF2-40B4-BE49-F238E27FC236}">
                  <a16:creationId xmlns:a16="http://schemas.microsoft.com/office/drawing/2014/main" xmlns="" id="{B07EB11E-BCCF-4D3D-94A5-C5461CC106A2}"/>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11" name="Freeform: Shape 10">
              <a:extLst>
                <a:ext uri="{FF2B5EF4-FFF2-40B4-BE49-F238E27FC236}">
                  <a16:creationId xmlns:a16="http://schemas.microsoft.com/office/drawing/2014/main" xmlns="" id="{760EF36E-DD5E-492D-AD65-5711A7E6D3CD}"/>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2" name="Title 1">
            <a:extLst>
              <a:ext uri="{FF2B5EF4-FFF2-40B4-BE49-F238E27FC236}">
                <a16:creationId xmlns:a16="http://schemas.microsoft.com/office/drawing/2014/main" xmlns="" id="{CCF02D3A-D463-46FA-BA54-F231414BB71F}"/>
              </a:ext>
            </a:extLst>
          </p:cNvPr>
          <p:cNvSpPr>
            <a:spLocks noGrp="1"/>
          </p:cNvSpPr>
          <p:nvPr>
            <p:ph type="title" hasCustomPrompt="1"/>
          </p:nvPr>
        </p:nvSpPr>
        <p:spPr>
          <a:xfrm>
            <a:off x="4111752" y="5382175"/>
            <a:ext cx="3968496" cy="832104"/>
          </a:xfrm>
          <a:gradFill>
            <a:gsLst>
              <a:gs pos="0">
                <a:schemeClr val="tx2"/>
              </a:gs>
              <a:gs pos="100000">
                <a:schemeClr val="tx1"/>
              </a:gs>
            </a:gsLst>
            <a:lin ang="10800000" scaled="1"/>
          </a:gradFill>
        </p:spPr>
        <p:txBody>
          <a:bodyPr lIns="144000" anchor="ctr" anchorCtr="0">
            <a:normAutofit/>
          </a:bodyPr>
          <a:lstStyle>
            <a:lvl1pPr algn="l">
              <a:defRPr sz="2000" b="1">
                <a:solidFill>
                  <a:schemeClr val="bg1"/>
                </a:solidFill>
                <a:latin typeface="+mn-lt"/>
              </a:defRPr>
            </a:lvl1pPr>
          </a:lstStyle>
          <a:p>
            <a:r>
              <a:rPr lang="en-US" noProof="0"/>
              <a:t>CLICK TO EDIT MASTER TITLE STYLE</a:t>
            </a:r>
          </a:p>
        </p:txBody>
      </p:sp>
      <p:sp>
        <p:nvSpPr>
          <p:cNvPr id="6" name="Footer Placeholder 5">
            <a:extLst>
              <a:ext uri="{FF2B5EF4-FFF2-40B4-BE49-F238E27FC236}">
                <a16:creationId xmlns:a16="http://schemas.microsoft.com/office/drawing/2014/main" xmlns="" id="{0B13FE47-714B-440C-B0F1-CF020E287A09}"/>
              </a:ext>
            </a:extLst>
          </p:cNvPr>
          <p:cNvSpPr>
            <a:spLocks noGrp="1"/>
          </p:cNvSpPr>
          <p:nvPr>
            <p:ph type="ftr" sz="quarter" idx="11"/>
          </p:nvPr>
        </p:nvSpPr>
        <p:spPr/>
        <p:txBody>
          <a:bodyPr/>
          <a:lstStyle/>
          <a:p>
            <a:r>
              <a:rPr lang="en-US" noProof="0" dirty="0"/>
              <a:t>ADD A FOOTER</a:t>
            </a:r>
          </a:p>
        </p:txBody>
      </p:sp>
      <p:sp>
        <p:nvSpPr>
          <p:cNvPr id="7" name="Slide Number Placeholder 6">
            <a:extLst>
              <a:ext uri="{FF2B5EF4-FFF2-40B4-BE49-F238E27FC236}">
                <a16:creationId xmlns:a16="http://schemas.microsoft.com/office/drawing/2014/main" xmlns="" id="{1FC9E707-512B-4E7C-A2EE-18CCAB032755}"/>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13" name="Media Placeholder 12">
            <a:extLst>
              <a:ext uri="{FF2B5EF4-FFF2-40B4-BE49-F238E27FC236}">
                <a16:creationId xmlns:a16="http://schemas.microsoft.com/office/drawing/2014/main" xmlns="" id="{60B14607-605B-4FF3-A0F5-BB2FCD9460CC}"/>
              </a:ext>
            </a:extLst>
          </p:cNvPr>
          <p:cNvSpPr>
            <a:spLocks noGrp="1"/>
          </p:cNvSpPr>
          <p:nvPr>
            <p:ph type="media" sz="quarter" idx="13"/>
          </p:nvPr>
        </p:nvSpPr>
        <p:spPr>
          <a:xfrm>
            <a:off x="1743456" y="1113044"/>
            <a:ext cx="8705088" cy="4050792"/>
          </a:xfrm>
        </p:spPr>
        <p:txBody>
          <a:bodyPr anchor="ctr" anchorCtr="0">
            <a:normAutofit/>
          </a:bodyPr>
          <a:lstStyle>
            <a:lvl1pPr marL="0" indent="0" algn="ctr">
              <a:buNone/>
              <a:defRPr sz="1400"/>
            </a:lvl1pPr>
          </a:lstStyle>
          <a:p>
            <a:r>
              <a:rPr lang="en-US" noProof="0"/>
              <a:t>Click icon to add media</a:t>
            </a:r>
            <a:endParaRPr lang="en-US" noProof="0" dirty="0"/>
          </a:p>
        </p:txBody>
      </p:sp>
      <p:sp>
        <p:nvSpPr>
          <p:cNvPr id="17" name="Freeform: Shape 16">
            <a:extLst>
              <a:ext uri="{FF2B5EF4-FFF2-40B4-BE49-F238E27FC236}">
                <a16:creationId xmlns:a16="http://schemas.microsoft.com/office/drawing/2014/main" xmlns="" id="{C014D0AB-6E42-4C38-96B3-E4512EF81B12}"/>
              </a:ext>
            </a:extLst>
          </p:cNvPr>
          <p:cNvSpPr/>
          <p:nvPr/>
        </p:nvSpPr>
        <p:spPr>
          <a:xfrm>
            <a:off x="-12729" y="3056551"/>
            <a:ext cx="1309593" cy="470436"/>
          </a:xfrm>
          <a:custGeom>
            <a:avLst/>
            <a:gdLst>
              <a:gd name="connsiteX0" fmla="*/ 1296892 w 1309592"/>
              <a:gd name="connsiteY0" fmla="*/ 12728 h 470436"/>
              <a:gd name="connsiteX1" fmla="*/ 544194 w 1309592"/>
              <a:gd name="connsiteY1" fmla="*/ 13999 h 470436"/>
              <a:gd name="connsiteX2" fmla="*/ 12728 w 1309592"/>
              <a:gd name="connsiteY2" fmla="*/ 128430 h 470436"/>
              <a:gd name="connsiteX3" fmla="*/ 12728 w 1309592"/>
              <a:gd name="connsiteY3" fmla="*/ 469178 h 470436"/>
              <a:gd name="connsiteX4" fmla="*/ 652267 w 1309592"/>
              <a:gd name="connsiteY4" fmla="*/ 335676 h 4704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9592" h="470436">
                <a:moveTo>
                  <a:pt x="1296892" y="12728"/>
                </a:moveTo>
                <a:lnTo>
                  <a:pt x="544194" y="13999"/>
                </a:lnTo>
                <a:lnTo>
                  <a:pt x="12728" y="128430"/>
                </a:lnTo>
                <a:lnTo>
                  <a:pt x="12728" y="469178"/>
                </a:lnTo>
                <a:lnTo>
                  <a:pt x="652267" y="335676"/>
                </a:lnTo>
                <a:close/>
              </a:path>
            </a:pathLst>
          </a:custGeom>
          <a:gradFill>
            <a:gsLst>
              <a:gs pos="0">
                <a:schemeClr val="tx2">
                  <a:alpha val="5000"/>
                </a:schemeClr>
              </a:gs>
              <a:gs pos="100000">
                <a:schemeClr val="tx1">
                  <a:alpha val="20000"/>
                </a:schemeClr>
              </a:gs>
            </a:gsLst>
            <a:lin ang="9840000" scaled="0"/>
          </a:gradFill>
          <a:ln w="12713" cap="flat">
            <a:noFill/>
            <a:prstDash val="solid"/>
            <a:miter/>
          </a:ln>
        </p:spPr>
        <p:txBody>
          <a:bodyPr rtlCol="0" anchor="ctr"/>
          <a:lstStyle/>
          <a:p>
            <a:endParaRPr lang="en-US" noProof="0" dirty="0"/>
          </a:p>
        </p:txBody>
      </p:sp>
      <p:sp>
        <p:nvSpPr>
          <p:cNvPr id="16" name="Freeform: Shape 15">
            <a:extLst>
              <a:ext uri="{FF2B5EF4-FFF2-40B4-BE49-F238E27FC236}">
                <a16:creationId xmlns:a16="http://schemas.microsoft.com/office/drawing/2014/main" xmlns="" id="{D0C0C476-0F93-4FFD-8D6A-6F1E2859E1FF}"/>
              </a:ext>
            </a:extLst>
          </p:cNvPr>
          <p:cNvSpPr/>
          <p:nvPr/>
        </p:nvSpPr>
        <p:spPr>
          <a:xfrm>
            <a:off x="-12729" y="2995521"/>
            <a:ext cx="1525739" cy="737441"/>
          </a:xfrm>
          <a:custGeom>
            <a:avLst/>
            <a:gdLst>
              <a:gd name="connsiteX0" fmla="*/ 12728 w 1525739"/>
              <a:gd name="connsiteY0" fmla="*/ 736182 h 737440"/>
              <a:gd name="connsiteX1" fmla="*/ 1520667 w 1525739"/>
              <a:gd name="connsiteY1" fmla="*/ 415777 h 737440"/>
              <a:gd name="connsiteX2" fmla="*/ 1435480 w 1525739"/>
              <a:gd name="connsiteY2" fmla="*/ 12728 h 737440"/>
              <a:gd name="connsiteX3" fmla="*/ 12728 w 1525739"/>
              <a:gd name="connsiteY3" fmla="*/ 315333 h 737440"/>
            </a:gdLst>
            <a:ahLst/>
            <a:cxnLst>
              <a:cxn ang="0">
                <a:pos x="connsiteX0" y="connsiteY0"/>
              </a:cxn>
              <a:cxn ang="0">
                <a:pos x="connsiteX1" y="connsiteY1"/>
              </a:cxn>
              <a:cxn ang="0">
                <a:pos x="connsiteX2" y="connsiteY2"/>
              </a:cxn>
              <a:cxn ang="0">
                <a:pos x="connsiteX3" y="connsiteY3"/>
              </a:cxn>
            </a:cxnLst>
            <a:rect l="l" t="t" r="r" b="b"/>
            <a:pathLst>
              <a:path w="1525739" h="737440">
                <a:moveTo>
                  <a:pt x="12728" y="736182"/>
                </a:moveTo>
                <a:lnTo>
                  <a:pt x="1520667" y="415777"/>
                </a:lnTo>
                <a:lnTo>
                  <a:pt x="1435480" y="12728"/>
                </a:lnTo>
                <a:lnTo>
                  <a:pt x="12728" y="315333"/>
                </a:lnTo>
                <a:close/>
              </a:path>
            </a:pathLst>
          </a:custGeom>
          <a:blipFill>
            <a:blip r:embed="rId2"/>
            <a:srcRect/>
            <a:stretch>
              <a:fillRect l="-173104" t="23847" r="3068" b="-74795"/>
            </a:stretch>
          </a:blipFill>
          <a:ln w="12713" cap="flat">
            <a:noFill/>
            <a:prstDash val="solid"/>
            <a:miter/>
          </a:ln>
        </p:spPr>
        <p:txBody>
          <a:bodyPr rtlCol="0" anchor="ctr"/>
          <a:lstStyle/>
          <a:p>
            <a:r>
              <a:rPr lang="en-US" noProof="0" dirty="0"/>
              <a:t> </a:t>
            </a:r>
          </a:p>
        </p:txBody>
      </p:sp>
      <p:sp>
        <p:nvSpPr>
          <p:cNvPr id="19" name="Freeform: Shape 18">
            <a:extLst>
              <a:ext uri="{FF2B5EF4-FFF2-40B4-BE49-F238E27FC236}">
                <a16:creationId xmlns:a16="http://schemas.microsoft.com/office/drawing/2014/main" xmlns="" id="{37DED860-B2F3-4B02-B7C4-F0FC61CFA7AC}"/>
              </a:ext>
            </a:extLst>
          </p:cNvPr>
          <p:cNvSpPr/>
          <p:nvPr/>
        </p:nvSpPr>
        <p:spPr>
          <a:xfrm>
            <a:off x="10792048" y="-12728"/>
            <a:ext cx="1398594" cy="1665599"/>
          </a:xfrm>
          <a:custGeom>
            <a:avLst/>
            <a:gdLst>
              <a:gd name="connsiteX0" fmla="*/ 1206619 w 1398594"/>
              <a:gd name="connsiteY0" fmla="*/ 12728 h 1665598"/>
              <a:gd name="connsiteX1" fmla="*/ 333133 w 1398594"/>
              <a:gd name="connsiteY1" fmla="*/ 1010815 h 1665598"/>
              <a:gd name="connsiteX2" fmla="*/ 12728 w 1398594"/>
              <a:gd name="connsiteY2" fmla="*/ 1656712 h 1665598"/>
              <a:gd name="connsiteX3" fmla="*/ 612852 w 1398594"/>
              <a:gd name="connsiteY3" fmla="*/ 1202804 h 1665598"/>
              <a:gd name="connsiteX4" fmla="*/ 1394793 w 1398594"/>
              <a:gd name="connsiteY4" fmla="*/ 297532 h 1665598"/>
              <a:gd name="connsiteX5" fmla="*/ 1394793 w 1398594"/>
              <a:gd name="connsiteY5" fmla="*/ 12728 h 1665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98594" h="1665598">
                <a:moveTo>
                  <a:pt x="1206619" y="12728"/>
                </a:moveTo>
                <a:lnTo>
                  <a:pt x="333133" y="1010815"/>
                </a:lnTo>
                <a:lnTo>
                  <a:pt x="12728" y="1656712"/>
                </a:lnTo>
                <a:lnTo>
                  <a:pt x="612852" y="1202804"/>
                </a:lnTo>
                <a:lnTo>
                  <a:pt x="1394793" y="297532"/>
                </a:lnTo>
                <a:lnTo>
                  <a:pt x="1394793" y="12728"/>
                </a:lnTo>
                <a:close/>
              </a:path>
            </a:pathLst>
          </a:custGeom>
          <a:gradFill>
            <a:gsLst>
              <a:gs pos="0">
                <a:schemeClr val="accent5">
                  <a:alpha val="5000"/>
                </a:schemeClr>
              </a:gs>
              <a:gs pos="100000">
                <a:schemeClr val="bg2">
                  <a:alpha val="20000"/>
                </a:schemeClr>
              </a:gs>
            </a:gsLst>
            <a:lin ang="3180000" scaled="0"/>
          </a:gradFill>
          <a:ln w="12713" cap="flat">
            <a:noFill/>
            <a:prstDash val="solid"/>
            <a:miter/>
          </a:ln>
        </p:spPr>
        <p:txBody>
          <a:bodyPr rtlCol="0" anchor="ctr"/>
          <a:lstStyle/>
          <a:p>
            <a:endParaRPr lang="en-US" noProof="0" dirty="0"/>
          </a:p>
        </p:txBody>
      </p:sp>
      <p:sp>
        <p:nvSpPr>
          <p:cNvPr id="18" name="Freeform: Shape 17">
            <a:extLst>
              <a:ext uri="{FF2B5EF4-FFF2-40B4-BE49-F238E27FC236}">
                <a16:creationId xmlns:a16="http://schemas.microsoft.com/office/drawing/2014/main" xmlns="" id="{A8325BE9-BD79-4F37-99D7-6CE4487E9256}"/>
              </a:ext>
            </a:extLst>
          </p:cNvPr>
          <p:cNvSpPr/>
          <p:nvPr/>
        </p:nvSpPr>
        <p:spPr>
          <a:xfrm>
            <a:off x="10686456" y="-12728"/>
            <a:ext cx="1513025" cy="1983461"/>
          </a:xfrm>
          <a:custGeom>
            <a:avLst/>
            <a:gdLst>
              <a:gd name="connsiteX0" fmla="*/ 1505410 w 1513024"/>
              <a:gd name="connsiteY0" fmla="*/ 12728 h 1983460"/>
              <a:gd name="connsiteX1" fmla="*/ 1504139 w 1513024"/>
              <a:gd name="connsiteY1" fmla="*/ 12728 h 1983460"/>
              <a:gd name="connsiteX2" fmla="*/ 12728 w 1513024"/>
              <a:gd name="connsiteY2" fmla="*/ 1699941 h 1983460"/>
              <a:gd name="connsiteX3" fmla="*/ 321691 w 1513024"/>
              <a:gd name="connsiteY3" fmla="*/ 1972031 h 1983460"/>
              <a:gd name="connsiteX4" fmla="*/ 1505410 w 1513024"/>
              <a:gd name="connsiteY4" fmla="*/ 633195 h 1983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3024" h="1983460">
                <a:moveTo>
                  <a:pt x="1505410" y="12728"/>
                </a:moveTo>
                <a:lnTo>
                  <a:pt x="1504139" y="12728"/>
                </a:lnTo>
                <a:lnTo>
                  <a:pt x="12728" y="1699941"/>
                </a:lnTo>
                <a:lnTo>
                  <a:pt x="321691" y="1972031"/>
                </a:lnTo>
                <a:lnTo>
                  <a:pt x="1505410" y="633195"/>
                </a:lnTo>
                <a:close/>
              </a:path>
            </a:pathLst>
          </a:custGeom>
          <a:blipFill>
            <a:blip r:embed="rId3"/>
            <a:srcRect/>
            <a:stretch>
              <a:fillRect l="10185" t="-69719" r="-101663" b="6375"/>
            </a:stretch>
          </a:blipFill>
          <a:ln w="12713" cap="flat">
            <a:noFill/>
            <a:prstDash val="solid"/>
            <a:miter/>
          </a:ln>
        </p:spPr>
        <p:txBody>
          <a:bodyPr rtlCol="0" anchor="ctr"/>
          <a:lstStyle/>
          <a:p>
            <a:endParaRPr lang="en-US" noProof="0" dirty="0"/>
          </a:p>
        </p:txBody>
      </p:sp>
    </p:spTree>
    <p:extLst>
      <p:ext uri="{BB962C8B-B14F-4D97-AF65-F5344CB8AC3E}">
        <p14:creationId xmlns:p14="http://schemas.microsoft.com/office/powerpoint/2010/main" val="28569575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B665BA1-66C5-4C23-B9BA-F1EDD450FA3F}" type="datetime3">
              <a:rPr lang="en-US" smtClean="0"/>
              <a:t>13 December 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F8585A-9C13-4586-A4AB-6DF698F2DFD9}" type="slidenum">
              <a:rPr lang="en-US" smtClean="0"/>
              <a:t>‹#›</a:t>
            </a:fld>
            <a:endParaRPr lang="en-US"/>
          </a:p>
        </p:txBody>
      </p:sp>
    </p:spTree>
    <p:extLst>
      <p:ext uri="{BB962C8B-B14F-4D97-AF65-F5344CB8AC3E}">
        <p14:creationId xmlns:p14="http://schemas.microsoft.com/office/powerpoint/2010/main" val="25319767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F4F4428-25CE-497A-9941-367C16ECCEA0}" type="datetime3">
              <a:rPr lang="en-US" smtClean="0"/>
              <a:t>13 December 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F8585A-9C13-4586-A4AB-6DF698F2DFD9}" type="slidenum">
              <a:rPr lang="en-US" smtClean="0"/>
              <a:t>‹#›</a:t>
            </a:fld>
            <a:endParaRPr lang="en-US"/>
          </a:p>
        </p:txBody>
      </p:sp>
    </p:spTree>
    <p:extLst>
      <p:ext uri="{BB962C8B-B14F-4D97-AF65-F5344CB8AC3E}">
        <p14:creationId xmlns:p14="http://schemas.microsoft.com/office/powerpoint/2010/main" val="31655730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DA53F8D-8F5F-4D98-B67F-54B571C7FB47}" type="datetime3">
              <a:rPr lang="en-US" smtClean="0"/>
              <a:t>13 December 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1F8585A-9C13-4586-A4AB-6DF698F2DFD9}" type="slidenum">
              <a:rPr lang="en-US" smtClean="0"/>
              <a:t>‹#›</a:t>
            </a:fld>
            <a:endParaRPr lang="en-US"/>
          </a:p>
        </p:txBody>
      </p:sp>
    </p:spTree>
    <p:extLst>
      <p:ext uri="{BB962C8B-B14F-4D97-AF65-F5344CB8AC3E}">
        <p14:creationId xmlns:p14="http://schemas.microsoft.com/office/powerpoint/2010/main" val="5228636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86C29FF-CCF6-46F0-B460-CA0EFD3579DE}" type="datetime3">
              <a:rPr lang="en-US" smtClean="0"/>
              <a:t>13 December 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1F8585A-9C13-4586-A4AB-6DF698F2DFD9}" type="slidenum">
              <a:rPr lang="en-US" smtClean="0"/>
              <a:t>‹#›</a:t>
            </a:fld>
            <a:endParaRPr lang="en-US"/>
          </a:p>
        </p:txBody>
      </p:sp>
    </p:spTree>
    <p:extLst>
      <p:ext uri="{BB962C8B-B14F-4D97-AF65-F5344CB8AC3E}">
        <p14:creationId xmlns:p14="http://schemas.microsoft.com/office/powerpoint/2010/main" val="33051904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AE4715-3104-467E-A5F5-3DDF7E4FA2A3}" type="datetime3">
              <a:rPr lang="en-US" smtClean="0"/>
              <a:t>13 December 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1F8585A-9C13-4586-A4AB-6DF698F2DFD9}" type="slidenum">
              <a:rPr lang="en-US" smtClean="0"/>
              <a:t>‹#›</a:t>
            </a:fld>
            <a:endParaRPr lang="en-US"/>
          </a:p>
        </p:txBody>
      </p:sp>
    </p:spTree>
    <p:extLst>
      <p:ext uri="{BB962C8B-B14F-4D97-AF65-F5344CB8AC3E}">
        <p14:creationId xmlns:p14="http://schemas.microsoft.com/office/powerpoint/2010/main" val="20858988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573F583-97E1-40F8-841A-DA31DC16C36F}" type="datetime3">
              <a:rPr lang="en-US" smtClean="0"/>
              <a:t>13 December 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F8585A-9C13-4586-A4AB-6DF698F2DFD9}" type="slidenum">
              <a:rPr lang="en-US" smtClean="0"/>
              <a:t>‹#›</a:t>
            </a:fld>
            <a:endParaRPr lang="en-US"/>
          </a:p>
        </p:txBody>
      </p:sp>
    </p:spTree>
    <p:extLst>
      <p:ext uri="{BB962C8B-B14F-4D97-AF65-F5344CB8AC3E}">
        <p14:creationId xmlns:p14="http://schemas.microsoft.com/office/powerpoint/2010/main" val="8131893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96A5538-93A8-4427-B2D0-69F246BC64D3}" type="datetime3">
              <a:rPr lang="en-US" smtClean="0"/>
              <a:t>13 December 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F8585A-9C13-4586-A4AB-6DF698F2DFD9}" type="slidenum">
              <a:rPr lang="en-US" smtClean="0"/>
              <a:t>‹#›</a:t>
            </a:fld>
            <a:endParaRPr lang="en-US"/>
          </a:p>
        </p:txBody>
      </p:sp>
    </p:spTree>
    <p:extLst>
      <p:ext uri="{BB962C8B-B14F-4D97-AF65-F5344CB8AC3E}">
        <p14:creationId xmlns:p14="http://schemas.microsoft.com/office/powerpoint/2010/main" val="34325308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6487B0-7C3C-4749-A2B6-DB540BDFBDD3}" type="datetime3">
              <a:rPr lang="en-US" smtClean="0"/>
              <a:t>13 December 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F8585A-9C13-4586-A4AB-6DF698F2DFD9}" type="slidenum">
              <a:rPr lang="en-US" smtClean="0"/>
              <a:t>‹#›</a:t>
            </a:fld>
            <a:endParaRPr lang="en-US"/>
          </a:p>
        </p:txBody>
      </p:sp>
    </p:spTree>
    <p:extLst>
      <p:ext uri="{BB962C8B-B14F-4D97-AF65-F5344CB8AC3E}">
        <p14:creationId xmlns:p14="http://schemas.microsoft.com/office/powerpoint/2010/main" val="41979630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3" r:id="rId12"/>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AC4949-77A1-40BB-B52A-9D549E788AAB}" type="datetime3">
              <a:rPr lang="en-US" smtClean="0"/>
              <a:t>13 December 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F9F505-338F-4A63-8E60-F3E66EC2060F}" type="slidenum">
              <a:rPr lang="en-GB" smtClean="0"/>
              <a:t>‹#›</a:t>
            </a:fld>
            <a:endParaRPr lang="en-GB"/>
          </a:p>
        </p:txBody>
      </p:sp>
    </p:spTree>
    <p:extLst>
      <p:ext uri="{BB962C8B-B14F-4D97-AF65-F5344CB8AC3E}">
        <p14:creationId xmlns:p14="http://schemas.microsoft.com/office/powerpoint/2010/main" val="151112866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4" r:id="rId12"/>
    <p:sldLayoutId id="2147483675" r:id="rId13"/>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9.xml"/><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hyperlink" Target="https://www.youtube.com/watch?v=iQxK-Ah7has" TargetMode="External"/><Relationship Id="rId2" Type="http://schemas.openxmlformats.org/officeDocument/2006/relationships/notesSlide" Target="../notesSlides/notesSlide3.xml"/><Relationship Id="rId1" Type="http://schemas.openxmlformats.org/officeDocument/2006/relationships/slideLayout" Target="../slideLayouts/slideLayout19.xml"/><Relationship Id="rId4" Type="http://schemas.openxmlformats.org/officeDocument/2006/relationships/hyperlink" Target="https://wordwall.net/ar/resource/5220705/%D8%A3%D8%B1%D9%83%D8%A7%D9%86-%D9%81%D8%B5%D9%84%D9%8A-%D8%A7%D9%84%D8%AC%D9%85%D9%8A%D9%84"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25.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descr="Kids on Desk Looking at Notebook">
            <a:extLst>
              <a:ext uri="{FF2B5EF4-FFF2-40B4-BE49-F238E27FC236}">
                <a16:creationId xmlns:a16="http://schemas.microsoft.com/office/drawing/2014/main" xmlns="" id="{F1EACC03-9DC7-4C77-9BAE-11CBF767B58D}"/>
              </a:ext>
            </a:extLst>
          </p:cNvPr>
          <p:cNvPicPr>
            <a:picLocks noGrp="1" noChangeAspect="1"/>
          </p:cNvPicPr>
          <p:nvPr>
            <p:ph type="pic" sz="quarter" idx="15"/>
          </p:nvPr>
        </p:nvPicPr>
        <p:blipFill rotWithShape="1">
          <a:blip r:embed="rId2">
            <a:extLst>
              <a:ext uri="{28A0092B-C50C-407E-A947-70E740481C1C}">
                <a14:useLocalDpi xmlns:a14="http://schemas.microsoft.com/office/drawing/2010/main" val="0"/>
              </a:ext>
            </a:extLst>
          </a:blip>
          <a:srcRect/>
          <a:stretch/>
        </p:blipFill>
        <p:spPr/>
      </p:pic>
      <p:sp>
        <p:nvSpPr>
          <p:cNvPr id="2" name="Title 1">
            <a:extLst>
              <a:ext uri="{FF2B5EF4-FFF2-40B4-BE49-F238E27FC236}">
                <a16:creationId xmlns:a16="http://schemas.microsoft.com/office/drawing/2014/main" xmlns="" id="{2FF535A0-9A52-40AD-972C-D0F96C905295}"/>
              </a:ext>
            </a:extLst>
          </p:cNvPr>
          <p:cNvSpPr>
            <a:spLocks noGrp="1"/>
          </p:cNvSpPr>
          <p:nvPr>
            <p:ph type="ctrTitle"/>
          </p:nvPr>
        </p:nvSpPr>
        <p:spPr/>
        <p:txBody>
          <a:bodyPr>
            <a:normAutofit/>
          </a:bodyPr>
          <a:lstStyle/>
          <a:p>
            <a:pPr algn="ctr" rtl="1"/>
            <a:r>
              <a:rPr lang="ar-EG" sz="2800" dirty="0">
                <a:latin typeface="Sakkal Majalla" panose="02000000000000000000" pitchFamily="2" charset="-78"/>
                <a:cs typeface="Sakkal Majalla" panose="02000000000000000000" pitchFamily="2" charset="-78"/>
              </a:rPr>
              <a:t>المجال :مهارات الانتباه</a:t>
            </a:r>
            <a:br>
              <a:rPr lang="ar-EG" sz="2800" dirty="0">
                <a:latin typeface="Sakkal Majalla" panose="02000000000000000000" pitchFamily="2" charset="-78"/>
                <a:cs typeface="Sakkal Majalla" panose="02000000000000000000" pitchFamily="2" charset="-78"/>
              </a:rPr>
            </a:br>
            <a:r>
              <a:rPr lang="ar-EG" sz="2800" dirty="0">
                <a:latin typeface="Sakkal Majalla" panose="02000000000000000000" pitchFamily="2" charset="-78"/>
                <a:cs typeface="Sakkal Majalla" panose="02000000000000000000" pitchFamily="2" charset="-78"/>
              </a:rPr>
              <a:t>الهدف :يستجيب  لقواعد وتعليمات الفصل</a:t>
            </a:r>
            <a:endParaRPr lang="ru-RU" sz="2800" dirty="0">
              <a:latin typeface="Arial" panose="020B0604020202020204" pitchFamily="34" charset="0"/>
              <a:cs typeface="Sakkal Majalla" panose="02000000000000000000" pitchFamily="2" charset="-78"/>
            </a:endParaRPr>
          </a:p>
        </p:txBody>
      </p:sp>
      <p:pic>
        <p:nvPicPr>
          <p:cNvPr id="4" name="Picture 3"/>
          <p:cNvPicPr>
            <a:picLocks noChangeAspect="1"/>
          </p:cNvPicPr>
          <p:nvPr/>
        </p:nvPicPr>
        <p:blipFill>
          <a:blip r:embed="rId3">
            <a:clrChange>
              <a:clrFrom>
                <a:srgbClr val="FFFCFF"/>
              </a:clrFrom>
              <a:clrTo>
                <a:srgbClr val="FFFCFF">
                  <a:alpha val="0"/>
                </a:srgbClr>
              </a:clrTo>
            </a:clrChange>
            <a:extLst>
              <a:ext uri="{28A0092B-C50C-407E-A947-70E740481C1C}">
                <a14:useLocalDpi xmlns:a14="http://schemas.microsoft.com/office/drawing/2010/main" val="0"/>
              </a:ext>
            </a:extLst>
          </a:blip>
          <a:stretch>
            <a:fillRect/>
          </a:stretch>
        </p:blipFill>
        <p:spPr>
          <a:xfrm rot="798864">
            <a:off x="9695101" y="503793"/>
            <a:ext cx="1124804" cy="971217"/>
          </a:xfrm>
          <a:prstGeom prst="rect">
            <a:avLst/>
          </a:prstGeom>
        </p:spPr>
      </p:pic>
      <p:sp>
        <p:nvSpPr>
          <p:cNvPr id="5" name="Rectangle 4">
            <a:extLst>
              <a:ext uri="{FF2B5EF4-FFF2-40B4-BE49-F238E27FC236}">
                <a16:creationId xmlns:a16="http://schemas.microsoft.com/office/drawing/2014/main" xmlns="" id="{2594ADAC-E051-413A-A6C1-3A491179346B}"/>
              </a:ext>
            </a:extLst>
          </p:cNvPr>
          <p:cNvSpPr/>
          <p:nvPr/>
        </p:nvSpPr>
        <p:spPr>
          <a:xfrm rot="557694">
            <a:off x="8818772" y="5266975"/>
            <a:ext cx="1951175" cy="369332"/>
          </a:xfrm>
          <a:prstGeom prst="rect">
            <a:avLst/>
          </a:prstGeom>
        </p:spPr>
        <p:txBody>
          <a:bodyPr wrap="none">
            <a:spAutoFit/>
          </a:bodyPr>
          <a:lstStyle/>
          <a:p>
            <a:r>
              <a:rPr lang="ar-AE" b="1" dirty="0">
                <a:solidFill>
                  <a:schemeClr val="bg1"/>
                </a:solidFill>
                <a:latin typeface="Sakkal Majalla" panose="02000000000000000000" pitchFamily="2" charset="-78"/>
                <a:cs typeface="Sakkal Majalla" panose="02000000000000000000" pitchFamily="2" charset="-78"/>
              </a:rPr>
              <a:t>مقدم الهدف:</a:t>
            </a:r>
            <a:r>
              <a:rPr lang="ar-EG" b="1" dirty="0">
                <a:solidFill>
                  <a:schemeClr val="bg1"/>
                </a:solidFill>
                <a:latin typeface="Sakkal Majalla" panose="02000000000000000000" pitchFamily="2" charset="-78"/>
                <a:cs typeface="Sakkal Majalla" panose="02000000000000000000" pitchFamily="2" charset="-78"/>
              </a:rPr>
              <a:t> </a:t>
            </a:r>
            <a:r>
              <a:rPr lang="ar-AE" b="1" dirty="0">
                <a:solidFill>
                  <a:schemeClr val="bg1"/>
                </a:solidFill>
                <a:latin typeface="Sakkal Majalla" panose="02000000000000000000" pitchFamily="2" charset="-78"/>
                <a:cs typeface="Sakkal Majalla" panose="02000000000000000000" pitchFamily="2" charset="-78"/>
              </a:rPr>
              <a:t>نوره الخليفي</a:t>
            </a:r>
            <a:endParaRPr lang="en-US" dirty="0">
              <a:solidFill>
                <a:schemeClr val="bg1"/>
              </a:solidFill>
            </a:endParaRPr>
          </a:p>
        </p:txBody>
      </p:sp>
    </p:spTree>
    <p:extLst>
      <p:ext uri="{BB962C8B-B14F-4D97-AF65-F5344CB8AC3E}">
        <p14:creationId xmlns:p14="http://schemas.microsoft.com/office/powerpoint/2010/main" val="22435287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1673865027"/>
              </p:ext>
            </p:extLst>
          </p:nvPr>
        </p:nvGraphicFramePr>
        <p:xfrm>
          <a:off x="154004" y="220749"/>
          <a:ext cx="11906451" cy="6695054"/>
        </p:xfrm>
        <a:graphic>
          <a:graphicData uri="http://schemas.openxmlformats.org/drawingml/2006/table">
            <a:tbl>
              <a:tblPr firstRow="1" bandRow="1">
                <a:tableStyleId>{5940675A-B579-460E-94D1-54222C63F5DA}</a:tableStyleId>
              </a:tblPr>
              <a:tblGrid>
                <a:gridCol w="4298430">
                  <a:extLst>
                    <a:ext uri="{9D8B030D-6E8A-4147-A177-3AD203B41FA5}">
                      <a16:colId xmlns:a16="http://schemas.microsoft.com/office/drawing/2014/main" xmlns="" val="20000"/>
                    </a:ext>
                  </a:extLst>
                </a:gridCol>
                <a:gridCol w="3413704">
                  <a:extLst>
                    <a:ext uri="{9D8B030D-6E8A-4147-A177-3AD203B41FA5}">
                      <a16:colId xmlns:a16="http://schemas.microsoft.com/office/drawing/2014/main" xmlns="" val="2032493190"/>
                    </a:ext>
                  </a:extLst>
                </a:gridCol>
                <a:gridCol w="2918797">
                  <a:extLst>
                    <a:ext uri="{9D8B030D-6E8A-4147-A177-3AD203B41FA5}">
                      <a16:colId xmlns:a16="http://schemas.microsoft.com/office/drawing/2014/main" xmlns="" val="4078435238"/>
                    </a:ext>
                  </a:extLst>
                </a:gridCol>
                <a:gridCol w="1275520">
                  <a:extLst>
                    <a:ext uri="{9D8B030D-6E8A-4147-A177-3AD203B41FA5}">
                      <a16:colId xmlns:a16="http://schemas.microsoft.com/office/drawing/2014/main" xmlns="" val="20001"/>
                    </a:ext>
                  </a:extLst>
                </a:gridCol>
              </a:tblGrid>
              <a:tr h="462492">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AE" sz="1200" b="1" dirty="0">
                          <a:latin typeface="Sakkal Majalla" panose="02000000000000000000" pitchFamily="2" charset="-78"/>
                          <a:cs typeface="Sakkal Majalla" panose="02000000000000000000" pitchFamily="2" charset="-78"/>
                        </a:rPr>
                        <a:t>المراجعة</a:t>
                      </a:r>
                      <a:r>
                        <a:rPr lang="ar-AE" sz="1200" b="1" dirty="0" smtClean="0">
                          <a:latin typeface="Sakkal Majalla" panose="02000000000000000000" pitchFamily="2" charset="-78"/>
                          <a:cs typeface="Sakkal Majalla" panose="02000000000000000000" pitchFamily="2" charset="-78"/>
                        </a:rPr>
                        <a:t>: ا/</a:t>
                      </a:r>
                      <a:r>
                        <a:rPr lang="ar-AE" sz="1200" b="1" baseline="0" dirty="0" smtClean="0">
                          <a:latin typeface="Sakkal Majalla" panose="02000000000000000000" pitchFamily="2" charset="-78"/>
                          <a:cs typeface="Sakkal Majalla" panose="02000000000000000000" pitchFamily="2" charset="-78"/>
                        </a:rPr>
                        <a:t> عفاف الكربي</a:t>
                      </a:r>
                      <a:endParaRPr lang="en-US" sz="1200" b="1" dirty="0">
                        <a:latin typeface="Sakkal Majalla" panose="02000000000000000000" pitchFamily="2" charset="-78"/>
                        <a:cs typeface="Sakkal Majalla" panose="02000000000000000000" pitchFamily="2" charset="-78"/>
                      </a:endParaRP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AE" sz="1200" b="1" dirty="0">
                          <a:latin typeface="Sakkal Majalla" panose="02000000000000000000" pitchFamily="2" charset="-78"/>
                          <a:cs typeface="Sakkal Majalla" panose="02000000000000000000" pitchFamily="2" charset="-78"/>
                        </a:rPr>
                        <a:t>الإعداد : نوره الخليفي</a:t>
                      </a:r>
                      <a:endParaRPr lang="en-US" sz="1200" b="1" dirty="0">
                        <a:latin typeface="Sakkal Majalla" panose="02000000000000000000" pitchFamily="2" charset="-78"/>
                        <a:cs typeface="Sakkal Majalla" panose="02000000000000000000" pitchFamily="2" charset="-78"/>
                      </a:endParaRP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1" eaLnBrk="1" fontAlgn="ctr" latinLnBrk="0" hangingPunct="1">
                        <a:lnSpc>
                          <a:spcPct val="100000"/>
                        </a:lnSpc>
                        <a:spcBef>
                          <a:spcPts val="0"/>
                        </a:spcBef>
                        <a:spcAft>
                          <a:spcPts val="0"/>
                        </a:spcAft>
                        <a:buClrTx/>
                        <a:buSzTx/>
                        <a:buFontTx/>
                        <a:buNone/>
                        <a:tabLst/>
                        <a:defRPr/>
                      </a:pPr>
                      <a:endParaRPr lang="ar-AE" sz="1200" b="1" i="0" u="none" strike="noStrike" dirty="0">
                        <a:solidFill>
                          <a:srgbClr val="000000"/>
                        </a:solidFill>
                        <a:effectLst/>
                        <a:latin typeface="Sakkal Majalla" panose="02000000000000000000" pitchFamily="2" charset="-78"/>
                        <a:cs typeface="Sakkal Majalla" panose="02000000000000000000" pitchFamily="2" charset="-78"/>
                      </a:endParaRPr>
                    </a:p>
                    <a:p>
                      <a:pPr algn="ctr" rtl="1" fontAlgn="ctr"/>
                      <a:r>
                        <a:rPr lang="ar-AE" sz="1200" b="1" i="0" u="none" strike="noStrike" dirty="0">
                          <a:solidFill>
                            <a:srgbClr val="000000"/>
                          </a:solidFill>
                          <a:effectLst/>
                          <a:latin typeface="Sakkal Majalla" panose="02000000000000000000" pitchFamily="2" charset="-78"/>
                          <a:cs typeface="Sakkal Majalla" panose="02000000000000000000" pitchFamily="2" charset="-78"/>
                        </a:rPr>
                        <a:t>يستجيب  لقواعد وتعليمات الفصل</a:t>
                      </a:r>
                    </a:p>
                    <a:p>
                      <a:pPr algn="ctr" rtl="1" fontAlgn="ctr"/>
                      <a:r>
                        <a:rPr lang="ar-AE" sz="1200" b="1" i="0" u="none" strike="noStrike" dirty="0">
                          <a:solidFill>
                            <a:srgbClr val="FF0000"/>
                          </a:solidFill>
                          <a:effectLst/>
                          <a:latin typeface="Sakkal Majalla" panose="02000000000000000000" pitchFamily="2" charset="-78"/>
                          <a:cs typeface="Sakkal Majalla" panose="02000000000000000000" pitchFamily="2" charset="-78"/>
                        </a:rPr>
                        <a:t>رقم الهدف :(</a:t>
                      </a:r>
                      <a:r>
                        <a:rPr lang="en-US" sz="1200" b="1" i="0" u="none" strike="noStrike" dirty="0">
                          <a:solidFill>
                            <a:srgbClr val="FF0000"/>
                          </a:solidFill>
                          <a:effectLst/>
                          <a:latin typeface="Sakkal Majalla" panose="02000000000000000000" pitchFamily="2" charset="-78"/>
                          <a:cs typeface="Sakkal Majalla" panose="02000000000000000000" pitchFamily="2" charset="-78"/>
                        </a:rPr>
                        <a:t>417</a:t>
                      </a:r>
                      <a:r>
                        <a:rPr lang="ar-AE" sz="1200" b="1" i="0" u="none" strike="noStrike" baseline="0" dirty="0">
                          <a:solidFill>
                            <a:srgbClr val="FF0000"/>
                          </a:solidFill>
                          <a:effectLst/>
                          <a:latin typeface="Sakkal Majalla" panose="02000000000000000000" pitchFamily="2" charset="-78"/>
                          <a:cs typeface="Sakkal Majalla" panose="02000000000000000000" pitchFamily="2" charset="-78"/>
                        </a:rPr>
                        <a:t>)</a:t>
                      </a:r>
                      <a:r>
                        <a:rPr lang="ar-AE" sz="1200" b="1" i="0" u="none" strike="noStrike" dirty="0">
                          <a:solidFill>
                            <a:srgbClr val="FF0000"/>
                          </a:solidFill>
                          <a:effectLst/>
                          <a:latin typeface="Sakkal Majalla" panose="02000000000000000000" pitchFamily="2" charset="-78"/>
                          <a:cs typeface="Sakkal Majalla" panose="02000000000000000000" pitchFamily="2" charset="-78"/>
                        </a:rPr>
                        <a:t>  </a:t>
                      </a:r>
                    </a:p>
                    <a:p>
                      <a:pPr algn="ctr" rtl="1" fontAlgn="ctr"/>
                      <a:endParaRPr lang="ar-AE" sz="1200" b="1" i="0" u="none" strike="noStrike" dirty="0">
                        <a:solidFill>
                          <a:srgbClr val="000000"/>
                        </a:solidFill>
                        <a:effectLst/>
                        <a:latin typeface="Sakkal Majalla" panose="02000000000000000000" pitchFamily="2" charset="-78"/>
                        <a:cs typeface="Sakkal Majalla" panose="02000000000000000000" pitchFamily="2" charset="-78"/>
                      </a:endParaRPr>
                    </a:p>
                  </a:txBody>
                  <a:tcPr marL="9525" marR="9525" marT="9525" marB="0"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AE" sz="1400" b="1" dirty="0">
                          <a:latin typeface="Sakkal Majalla" panose="02000000000000000000" pitchFamily="2" charset="-78"/>
                          <a:cs typeface="Sakkal Majalla" panose="02000000000000000000" pitchFamily="2" charset="-78"/>
                        </a:rPr>
                        <a:t>الهدف</a:t>
                      </a:r>
                      <a:endParaRPr lang="en-US" sz="1400" b="1" dirty="0">
                        <a:latin typeface="Sakkal Majalla" panose="02000000000000000000" pitchFamily="2" charset="-78"/>
                        <a:cs typeface="Sakkal Majalla" panose="02000000000000000000" pitchFamily="2" charset="-78"/>
                      </a:endParaRP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0"/>
                  </a:ext>
                </a:extLst>
              </a:tr>
              <a:tr h="385406">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AE" sz="1200" b="1" dirty="0">
                          <a:latin typeface="Sakkal Majalla" panose="02000000000000000000" pitchFamily="2" charset="-78"/>
                          <a:cs typeface="Sakkal Majalla" panose="02000000000000000000" pitchFamily="2" charset="-78"/>
                        </a:rPr>
                        <a:t>الفئة العمرية:</a:t>
                      </a:r>
                      <a:r>
                        <a:rPr lang="ar-EG" sz="1200" b="1" dirty="0">
                          <a:latin typeface="Sakkal Majalla" panose="02000000000000000000" pitchFamily="2" charset="-78"/>
                          <a:cs typeface="Sakkal Majalla" panose="02000000000000000000" pitchFamily="2" charset="-78"/>
                        </a:rPr>
                        <a:t> </a:t>
                      </a:r>
                      <a:r>
                        <a:rPr lang="ar-AE" sz="1200" b="1" dirty="0">
                          <a:latin typeface="Sakkal Majalla" panose="02000000000000000000" pitchFamily="2" charset="-78"/>
                          <a:cs typeface="Sakkal Majalla" panose="02000000000000000000" pitchFamily="2" charset="-78"/>
                        </a:rPr>
                        <a:t>5 -6</a:t>
                      </a: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AE" sz="1200" b="1" dirty="0">
                          <a:latin typeface="Sakkal Majalla" panose="02000000000000000000" pitchFamily="2" charset="-78"/>
                          <a:cs typeface="Sakkal Majalla" panose="02000000000000000000" pitchFamily="2" charset="-78"/>
                        </a:rPr>
                        <a:t>مستوى الشدة: بسيطة </a:t>
                      </a: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AE" sz="1200" b="1" dirty="0">
                          <a:latin typeface="Sakkal Majalla" panose="02000000000000000000" pitchFamily="2" charset="-78"/>
                          <a:cs typeface="Sakkal Majalla" panose="02000000000000000000" pitchFamily="2" charset="-78"/>
                        </a:rPr>
                        <a:t>فئة الإعاقة : الاعاقة الذهنية</a:t>
                      </a:r>
                      <a:r>
                        <a:rPr lang="en-US" sz="1200" b="1" baseline="0" dirty="0">
                          <a:latin typeface="Sakkal Majalla" panose="02000000000000000000" pitchFamily="2" charset="-78"/>
                          <a:cs typeface="Sakkal Majalla" panose="02000000000000000000" pitchFamily="2" charset="-78"/>
                        </a:rPr>
                        <a:t> </a:t>
                      </a:r>
                      <a:r>
                        <a:rPr lang="ar-EG" sz="1200" b="1" baseline="0" dirty="0">
                          <a:latin typeface="Sakkal Majalla" panose="02000000000000000000" pitchFamily="2" charset="-78"/>
                          <a:cs typeface="Sakkal Majalla" panose="02000000000000000000" pitchFamily="2" charset="-78"/>
                        </a:rPr>
                        <a:t> </a:t>
                      </a:r>
                      <a:endParaRPr lang="en-US" sz="1200" b="1" dirty="0">
                        <a:latin typeface="Sakkal Majalla" panose="02000000000000000000" pitchFamily="2" charset="-78"/>
                        <a:cs typeface="Sakkal Majalla" panose="02000000000000000000" pitchFamily="2" charset="-78"/>
                      </a:endParaRP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AE" sz="1400" b="1" dirty="0">
                          <a:latin typeface="Sakkal Majalla" panose="02000000000000000000" pitchFamily="2" charset="-78"/>
                          <a:cs typeface="Sakkal Majalla" panose="02000000000000000000" pitchFamily="2" charset="-78"/>
                        </a:rPr>
                        <a:t>بيانات الهدف</a:t>
                      </a:r>
                      <a:endParaRPr lang="en-US" sz="1400" b="1" dirty="0">
                        <a:latin typeface="Sakkal Majalla" panose="02000000000000000000" pitchFamily="2" charset="-78"/>
                        <a:cs typeface="Sakkal Majalla" panose="02000000000000000000" pitchFamily="2" charset="-78"/>
                      </a:endParaRP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812628275"/>
                  </a:ext>
                </a:extLst>
              </a:tr>
              <a:tr h="5568603">
                <a:tc gridSpan="3">
                  <a:txBody>
                    <a:bodyPr/>
                    <a:lstStyle/>
                    <a:p>
                      <a:pPr algn="r" rtl="1"/>
                      <a:r>
                        <a:rPr lang="ar-AE" sz="1400" b="1" dirty="0">
                          <a:solidFill>
                            <a:srgbClr val="FF0000"/>
                          </a:solidFill>
                          <a:latin typeface="Sakkal Majalla" panose="02000000000000000000" pitchFamily="2" charset="-78"/>
                          <a:cs typeface="Sakkal Majalla" panose="02000000000000000000" pitchFamily="2" charset="-78"/>
                        </a:rPr>
                        <a:t>درس </a:t>
                      </a:r>
                      <a:r>
                        <a:rPr lang="ar-EG" sz="1400" b="1" dirty="0">
                          <a:solidFill>
                            <a:srgbClr val="FF0000"/>
                          </a:solidFill>
                          <a:latin typeface="Sakkal Majalla" panose="02000000000000000000" pitchFamily="2" charset="-78"/>
                          <a:cs typeface="Sakkal Majalla" panose="02000000000000000000" pitchFamily="2" charset="-78"/>
                        </a:rPr>
                        <a:t>: يستجيب  لقواعد وتعليمات الفصل.</a:t>
                      </a:r>
                    </a:p>
                    <a:p>
                      <a:pPr algn="r" rtl="1"/>
                      <a:r>
                        <a:rPr lang="ar-EG" sz="1400" b="1" dirty="0">
                          <a:solidFill>
                            <a:srgbClr val="FF0000"/>
                          </a:solidFill>
                          <a:latin typeface="Sakkal Majalla" panose="02000000000000000000" pitchFamily="2" charset="-78"/>
                          <a:cs typeface="Sakkal Majalla" panose="02000000000000000000" pitchFamily="2" charset="-78"/>
                        </a:rPr>
                        <a:t>قصة </a:t>
                      </a:r>
                      <a:r>
                        <a:rPr lang="ar-AE" sz="1400" b="1" dirty="0">
                          <a:solidFill>
                            <a:srgbClr val="FF0000"/>
                          </a:solidFill>
                          <a:latin typeface="Sakkal Majalla" panose="02000000000000000000" pitchFamily="2" charset="-78"/>
                          <a:cs typeface="Sakkal Majalla" panose="02000000000000000000" pitchFamily="2" charset="-78"/>
                        </a:rPr>
                        <a:t>صفي </a:t>
                      </a:r>
                      <a:r>
                        <a:rPr lang="ar-EG" sz="1400" b="1" dirty="0">
                          <a:solidFill>
                            <a:srgbClr val="FF0000"/>
                          </a:solidFill>
                          <a:latin typeface="Sakkal Majalla" panose="02000000000000000000" pitchFamily="2" charset="-78"/>
                          <a:cs typeface="Sakkal Majalla" panose="02000000000000000000" pitchFamily="2" charset="-78"/>
                        </a:rPr>
                        <a:t>؟</a:t>
                      </a:r>
                      <a:endParaRPr lang="ar-AE" sz="1600" b="1" dirty="0">
                        <a:solidFill>
                          <a:schemeClr val="tx1"/>
                        </a:solidFill>
                        <a:latin typeface="Sakkal Majalla" panose="02000000000000000000" pitchFamily="2" charset="-78"/>
                        <a:cs typeface="Sakkal Majalla" panose="02000000000000000000" pitchFamily="2" charset="-78"/>
                      </a:endParaRPr>
                    </a:p>
                    <a:p>
                      <a:pPr algn="r" rtl="1"/>
                      <a:r>
                        <a:rPr lang="ar-EG" sz="1200" b="1" baseline="0" dirty="0">
                          <a:latin typeface="Sakkal Majalla" panose="02000000000000000000" pitchFamily="2" charset="-78"/>
                          <a:cs typeface="Sakkal Majalla" panose="02000000000000000000" pitchFamily="2" charset="-78"/>
                        </a:rPr>
                        <a:t>كل صباح استيقظ لأذهب إلى مدرستي لي صف واحد كبير حيث تدرسني معلمتي الحنونة. لي صف كبير ذو نوافذ جميل مطلة على الحديقة. في صفي اربعة جدران ملونه. في صفي يوجد سجاد كبير ومكتبه تحتوي على قصص مشوقة. كل صباح نجلس على السجاد وننشد مع معلمتي (عيشي بلادي). </a:t>
                      </a:r>
                    </a:p>
                    <a:p>
                      <a:pPr algn="r" rtl="1"/>
                      <a:r>
                        <a:rPr lang="ar-EG" sz="1200" b="1" baseline="0" dirty="0">
                          <a:latin typeface="Sakkal Majalla" panose="02000000000000000000" pitchFamily="2" charset="-78"/>
                          <a:cs typeface="Sakkal Majalla" panose="02000000000000000000" pitchFamily="2" charset="-78"/>
                        </a:rPr>
                        <a:t>أنا أحب مدرسي وصفي ومعلمتي.. </a:t>
                      </a:r>
                    </a:p>
                    <a:p>
                      <a:pPr algn="r" rtl="1"/>
                      <a:endParaRPr lang="ar-EG" sz="1200" b="1" baseline="0" dirty="0">
                        <a:latin typeface="Sakkal Majalla" panose="02000000000000000000" pitchFamily="2" charset="-78"/>
                        <a:cs typeface="Sakkal Majalla" panose="02000000000000000000" pitchFamily="2" charset="-78"/>
                      </a:endParaRPr>
                    </a:p>
                    <a:p>
                      <a:pPr algn="r" rtl="1"/>
                      <a:endParaRPr lang="ar-EG" sz="1200" b="1" baseline="0" dirty="0">
                        <a:latin typeface="Sakkal Majalla" panose="02000000000000000000" pitchFamily="2" charset="-78"/>
                        <a:cs typeface="Sakkal Majalla" panose="02000000000000000000" pitchFamily="2" charset="-78"/>
                      </a:endParaRPr>
                    </a:p>
                    <a:p>
                      <a:pPr algn="r" rtl="1"/>
                      <a:endParaRPr lang="ar-EG" sz="1200" b="1" baseline="0" dirty="0">
                        <a:latin typeface="Sakkal Majalla" panose="02000000000000000000" pitchFamily="2" charset="-78"/>
                        <a:cs typeface="Sakkal Majalla" panose="02000000000000000000" pitchFamily="2" charset="-78"/>
                      </a:endParaRPr>
                    </a:p>
                    <a:p>
                      <a:pPr marL="0" marR="0" lvl="0" indent="0" algn="r" defTabSz="914400" rtl="1" eaLnBrk="1" fontAlgn="auto" latinLnBrk="0" hangingPunct="1">
                        <a:lnSpc>
                          <a:spcPct val="100000"/>
                        </a:lnSpc>
                        <a:spcBef>
                          <a:spcPts val="0"/>
                        </a:spcBef>
                        <a:spcAft>
                          <a:spcPts val="0"/>
                        </a:spcAft>
                        <a:buClrTx/>
                        <a:buSzTx/>
                        <a:buFontTx/>
                        <a:buNone/>
                        <a:tabLst/>
                        <a:defRPr/>
                      </a:pPr>
                      <a:r>
                        <a:rPr lang="ar-EG" sz="1200" b="1" baseline="0" dirty="0">
                          <a:latin typeface="Sakkal Majalla" panose="02000000000000000000" pitchFamily="2" charset="-78"/>
                          <a:cs typeface="Sakkal Majalla" panose="02000000000000000000" pitchFamily="2" charset="-78"/>
                        </a:rPr>
                        <a:t> </a:t>
                      </a:r>
                    </a:p>
                    <a:p>
                      <a:pPr algn="r" rtl="1"/>
                      <a:r>
                        <a:rPr lang="ar-EG" sz="1200" b="1" baseline="0" dirty="0">
                          <a:latin typeface="Sakkal Majalla" panose="02000000000000000000" pitchFamily="2" charset="-78"/>
                          <a:cs typeface="Sakkal Majalla" panose="02000000000000000000" pitchFamily="2" charset="-78"/>
                        </a:rPr>
                        <a:t>                                                                       </a:t>
                      </a:r>
                    </a:p>
                    <a:p>
                      <a:pPr algn="r" rtl="1"/>
                      <a:endParaRPr lang="ar-AE" sz="1200" b="1" baseline="0" dirty="0">
                        <a:latin typeface="Sakkal Majalla" panose="02000000000000000000" pitchFamily="2" charset="-78"/>
                        <a:cs typeface="Sakkal Majalla" panose="02000000000000000000" pitchFamily="2" charset="-78"/>
                      </a:endParaRPr>
                    </a:p>
                    <a:p>
                      <a:pPr algn="r" rtl="1"/>
                      <a:r>
                        <a:rPr lang="ar-AE" sz="1200" b="1" baseline="0" dirty="0">
                          <a:solidFill>
                            <a:srgbClr val="FF0000"/>
                          </a:solidFill>
                          <a:latin typeface="Sakkal Majalla" panose="02000000000000000000" pitchFamily="2" charset="-78"/>
                          <a:cs typeface="Sakkal Majalla" panose="02000000000000000000" pitchFamily="2" charset="-78"/>
                        </a:rPr>
                        <a:t>الحصة الدراسية:</a:t>
                      </a:r>
                    </a:p>
                    <a:p>
                      <a:pPr marL="228600" indent="-228600" algn="r" rtl="1">
                        <a:buFont typeface="+mj-lt"/>
                        <a:buAutoNum type="arabicPeriod"/>
                      </a:pPr>
                      <a:r>
                        <a:rPr lang="ar-AE" sz="1200" b="1" baseline="0" dirty="0">
                          <a:latin typeface="Sakkal Majalla" panose="02000000000000000000" pitchFamily="2" charset="-78"/>
                          <a:cs typeface="Sakkal Majalla" panose="02000000000000000000" pitchFamily="2" charset="-78"/>
                        </a:rPr>
                        <a:t>ان يتعرف الطالب على بيئة الفصل.</a:t>
                      </a:r>
                    </a:p>
                    <a:p>
                      <a:pPr marL="228600" indent="-228600" algn="r" rtl="1">
                        <a:buFont typeface="+mj-lt"/>
                        <a:buAutoNum type="arabicPeriod"/>
                      </a:pPr>
                      <a:r>
                        <a:rPr lang="ar-AE" sz="1200" b="1" baseline="0" dirty="0">
                          <a:latin typeface="Sakkal Majalla" panose="02000000000000000000" pitchFamily="2" charset="-78"/>
                          <a:cs typeface="Sakkal Majalla" panose="02000000000000000000" pitchFamily="2" charset="-78"/>
                        </a:rPr>
                        <a:t>أن يتعرف الطالب على مكانه في الفصل.</a:t>
                      </a:r>
                    </a:p>
                    <a:p>
                      <a:pPr marL="228600" indent="-228600" algn="r" rtl="1">
                        <a:buFont typeface="+mj-lt"/>
                        <a:buAutoNum type="arabicPeriod"/>
                      </a:pPr>
                      <a:r>
                        <a:rPr lang="ar-AE" sz="1200" b="1" baseline="0" dirty="0">
                          <a:latin typeface="Sakkal Majalla" panose="02000000000000000000" pitchFamily="2" charset="-78"/>
                          <a:cs typeface="Sakkal Majalla" panose="02000000000000000000" pitchFamily="2" charset="-78"/>
                        </a:rPr>
                        <a:t>أن يتعرف على زملائه في الفصل. </a:t>
                      </a:r>
                    </a:p>
                    <a:p>
                      <a:pPr algn="r" rtl="1"/>
                      <a:r>
                        <a:rPr lang="ar-AE" sz="1200" b="1" baseline="0" dirty="0">
                          <a:latin typeface="Sakkal Majalla" panose="02000000000000000000" pitchFamily="2" charset="-78"/>
                          <a:cs typeface="Sakkal Majalla" panose="02000000000000000000" pitchFamily="2" charset="-78"/>
                        </a:rPr>
                        <a:t> </a:t>
                      </a:r>
                    </a:p>
                    <a:p>
                      <a:pPr algn="r" rtl="1"/>
                      <a:r>
                        <a:rPr lang="ar-AE" sz="1200" b="1" baseline="0" dirty="0">
                          <a:latin typeface="Sakkal Majalla" panose="02000000000000000000" pitchFamily="2" charset="-78"/>
                          <a:cs typeface="Sakkal Majalla" panose="02000000000000000000" pitchFamily="2" charset="-78"/>
                        </a:rPr>
                        <a:t>. </a:t>
                      </a:r>
                    </a:p>
                    <a:p>
                      <a:pPr algn="r" rtl="1"/>
                      <a:endParaRPr lang="ar-AE" sz="1200" b="1" baseline="0" dirty="0">
                        <a:latin typeface="Sakkal Majalla" panose="02000000000000000000" pitchFamily="2" charset="-78"/>
                        <a:cs typeface="Sakkal Majalla" panose="02000000000000000000" pitchFamily="2" charset="-78"/>
                      </a:endParaRPr>
                    </a:p>
                    <a:p>
                      <a:pPr algn="r" rtl="1"/>
                      <a:endParaRPr lang="ar-AE" sz="1200" b="1" baseline="0" dirty="0">
                        <a:latin typeface="Sakkal Majalla" panose="02000000000000000000" pitchFamily="2" charset="-78"/>
                        <a:cs typeface="Sakkal Majalla" panose="02000000000000000000" pitchFamily="2" charset="-78"/>
                      </a:endParaRPr>
                    </a:p>
                    <a:p>
                      <a:pPr algn="r" rtl="1"/>
                      <a:endParaRPr lang="ar-AE" sz="1200" b="1" baseline="0" dirty="0">
                        <a:latin typeface="Sakkal Majalla" panose="02000000000000000000" pitchFamily="2" charset="-78"/>
                        <a:cs typeface="Sakkal Majalla" panose="02000000000000000000" pitchFamily="2" charset="-78"/>
                      </a:endParaRPr>
                    </a:p>
                    <a:p>
                      <a:pPr algn="r" rtl="1"/>
                      <a:endParaRPr lang="ar-AE" sz="1200" b="1" baseline="0" dirty="0">
                        <a:latin typeface="Sakkal Majalla" panose="02000000000000000000" pitchFamily="2" charset="-78"/>
                        <a:cs typeface="Sakkal Majalla" panose="02000000000000000000" pitchFamily="2" charset="-78"/>
                      </a:endParaRPr>
                    </a:p>
                    <a:p>
                      <a:pPr algn="r" rtl="1"/>
                      <a:r>
                        <a:rPr lang="ar-AE" sz="1200" b="1" baseline="0" dirty="0">
                          <a:latin typeface="Sakkal Majalla" panose="02000000000000000000" pitchFamily="2" charset="-78"/>
                          <a:cs typeface="Sakkal Majalla" panose="02000000000000000000" pitchFamily="2" charset="-78"/>
                        </a:rPr>
                        <a:t> </a:t>
                      </a:r>
                      <a:endParaRPr lang="ar-SA" sz="1200" b="1" dirty="0">
                        <a:latin typeface="Sakkal Majalla" panose="02000000000000000000" pitchFamily="2" charset="-78"/>
                        <a:cs typeface="Sakkal Majalla" panose="02000000000000000000" pitchFamily="2" charset="-78"/>
                      </a:endParaRPr>
                    </a:p>
                    <a:p>
                      <a:pPr algn="r" rtl="1"/>
                      <a:endParaRPr lang="en-US" sz="1400" b="1" u="sng" baseline="0" dirty="0">
                        <a:solidFill>
                          <a:srgbClr val="FF0000"/>
                        </a:solidFill>
                        <a:latin typeface="Sakkal Majalla" panose="02000000000000000000" pitchFamily="2" charset="-78"/>
                        <a:cs typeface="Sakkal Majalla" panose="02000000000000000000" pitchFamily="2" charset="-78"/>
                      </a:endParaRPr>
                    </a:p>
                    <a:p>
                      <a:pPr algn="r" rtl="1"/>
                      <a:endParaRPr lang="ar-AE" sz="1200" b="1" u="none" baseline="0" dirty="0">
                        <a:latin typeface="Sakkal Majalla" panose="02000000000000000000" pitchFamily="2" charset="-78"/>
                        <a:cs typeface="Sakkal Majalla" panose="02000000000000000000" pitchFamily="2" charset="-78"/>
                      </a:endParaRP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c hMerge="1">
                  <a:txBody>
                    <a:bodyPr/>
                    <a:lstStyle/>
                    <a:p>
                      <a:endParaRPr lang="en-US"/>
                    </a:p>
                  </a:txBody>
                  <a:tcPr/>
                </a:tc>
                <a:tc>
                  <a:txBody>
                    <a:bodyPr/>
                    <a:lstStyle/>
                    <a:p>
                      <a:pPr algn="ctr" rtl="1"/>
                      <a:endParaRPr lang="ar-AE" sz="1400" b="1" dirty="0">
                        <a:latin typeface="Sakkal Majalla" panose="02000000000000000000" pitchFamily="2" charset="-78"/>
                        <a:cs typeface="Sakkal Majalla" panose="02000000000000000000" pitchFamily="2" charset="-78"/>
                      </a:endParaRPr>
                    </a:p>
                    <a:p>
                      <a:pPr algn="ctr" rtl="1"/>
                      <a:r>
                        <a:rPr lang="ar-AE" sz="1400" b="1" dirty="0">
                          <a:latin typeface="Sakkal Majalla" panose="02000000000000000000" pitchFamily="2" charset="-78"/>
                          <a:cs typeface="Sakkal Majalla" panose="02000000000000000000" pitchFamily="2" charset="-78"/>
                        </a:rPr>
                        <a:t>كتاب</a:t>
                      </a:r>
                      <a:r>
                        <a:rPr lang="ar-AE" sz="1400" b="1" baseline="0" dirty="0">
                          <a:latin typeface="Sakkal Majalla" panose="02000000000000000000" pitchFamily="2" charset="-78"/>
                          <a:cs typeface="Sakkal Majalla" panose="02000000000000000000" pitchFamily="2" charset="-78"/>
                        </a:rPr>
                        <a:t> الطالب </a:t>
                      </a: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3"/>
                  </a:ext>
                </a:extLst>
              </a:tr>
            </a:tbl>
          </a:graphicData>
        </a:graphic>
      </p:graphicFrame>
      <p:sp>
        <p:nvSpPr>
          <p:cNvPr id="11" name="TextBox 10"/>
          <p:cNvSpPr txBox="1"/>
          <p:nvPr/>
        </p:nvSpPr>
        <p:spPr>
          <a:xfrm>
            <a:off x="4143231" y="3838084"/>
            <a:ext cx="2991070" cy="369332"/>
          </a:xfrm>
          <a:prstGeom prst="rect">
            <a:avLst/>
          </a:prstGeom>
          <a:solidFill>
            <a:schemeClr val="accent1">
              <a:lumMod val="40000"/>
              <a:lumOff val="6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ar-AE" dirty="0">
                <a:solidFill>
                  <a:prstClr val="black"/>
                </a:solidFill>
                <a:latin typeface="Sakkal Majalla" panose="02000000000000000000" pitchFamily="2" charset="-78"/>
                <a:cs typeface="Sakkal Majalla" panose="02000000000000000000" pitchFamily="2" charset="-78"/>
              </a:rPr>
              <a:t>تهيئة البيئة التعليمية المناسبة للطلبة</a:t>
            </a:r>
            <a:endParaRPr kumimoji="0" lang="en-US" sz="1800" b="0"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endParaRPr>
          </a:p>
        </p:txBody>
      </p:sp>
      <p:sp>
        <p:nvSpPr>
          <p:cNvPr id="9" name="Date Placeholder 8"/>
          <p:cNvSpPr>
            <a:spLocks noGrp="1"/>
          </p:cNvSpPr>
          <p:nvPr>
            <p:ph type="dt" sz="half" idx="10"/>
          </p:nvPr>
        </p:nvSpPr>
        <p:spPr/>
        <p:txBody>
          <a:bodyPr/>
          <a:lstStyle/>
          <a:p>
            <a:fld id="{F81D01CF-05FC-40DD-9306-5E37CEF60A8F}" type="datetime3">
              <a:rPr lang="en-US" smtClean="0"/>
              <a:t>13 December 2020</a:t>
            </a:fld>
            <a:endParaRPr lang="en-GB"/>
          </a:p>
        </p:txBody>
      </p:sp>
      <p:sp>
        <p:nvSpPr>
          <p:cNvPr id="15" name="Slide Number Placeholder 14"/>
          <p:cNvSpPr>
            <a:spLocks noGrp="1"/>
          </p:cNvSpPr>
          <p:nvPr>
            <p:ph type="sldNum" sz="quarter" idx="12"/>
          </p:nvPr>
        </p:nvSpPr>
        <p:spPr/>
        <p:txBody>
          <a:bodyPr/>
          <a:lstStyle/>
          <a:p>
            <a:fld id="{60F9F505-338F-4A63-8E60-F3E66EC2060F}" type="slidenum">
              <a:rPr lang="en-GB" smtClean="0"/>
              <a:t>2</a:t>
            </a:fld>
            <a:endParaRPr lang="en-GB"/>
          </a:p>
        </p:txBody>
      </p:sp>
      <p:pic>
        <p:nvPicPr>
          <p:cNvPr id="2" name="Picture 1">
            <a:extLst>
              <a:ext uri="{FF2B5EF4-FFF2-40B4-BE49-F238E27FC236}">
                <a16:creationId xmlns:a16="http://schemas.microsoft.com/office/drawing/2014/main" xmlns="" id="{B7582F2B-A733-43FC-A085-196E3ADC4398}"/>
              </a:ext>
            </a:extLst>
          </p:cNvPr>
          <p:cNvPicPr>
            <a:picLocks noChangeAspect="1"/>
          </p:cNvPicPr>
          <p:nvPr/>
        </p:nvPicPr>
        <p:blipFill>
          <a:blip r:embed="rId3"/>
          <a:stretch>
            <a:fillRect/>
          </a:stretch>
        </p:blipFill>
        <p:spPr>
          <a:xfrm>
            <a:off x="340567" y="2632035"/>
            <a:ext cx="3240833" cy="1872481"/>
          </a:xfrm>
          <a:prstGeom prst="rect">
            <a:avLst/>
          </a:prstGeom>
        </p:spPr>
      </p:pic>
    </p:spTree>
    <p:extLst>
      <p:ext uri="{BB962C8B-B14F-4D97-AF65-F5344CB8AC3E}">
        <p14:creationId xmlns:p14="http://schemas.microsoft.com/office/powerpoint/2010/main" val="8738154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3011238017"/>
              </p:ext>
            </p:extLst>
          </p:nvPr>
        </p:nvGraphicFramePr>
        <p:xfrm>
          <a:off x="274179" y="57873"/>
          <a:ext cx="11769196" cy="6649657"/>
        </p:xfrm>
        <a:graphic>
          <a:graphicData uri="http://schemas.openxmlformats.org/drawingml/2006/table">
            <a:tbl>
              <a:tblPr firstRow="1" bandRow="1">
                <a:tableStyleId>{5940675A-B579-460E-94D1-54222C63F5DA}</a:tableStyleId>
              </a:tblPr>
              <a:tblGrid>
                <a:gridCol w="10565456">
                  <a:extLst>
                    <a:ext uri="{9D8B030D-6E8A-4147-A177-3AD203B41FA5}">
                      <a16:colId xmlns:a16="http://schemas.microsoft.com/office/drawing/2014/main" xmlns="" val="20000"/>
                    </a:ext>
                  </a:extLst>
                </a:gridCol>
                <a:gridCol w="1203740">
                  <a:extLst>
                    <a:ext uri="{9D8B030D-6E8A-4147-A177-3AD203B41FA5}">
                      <a16:colId xmlns:a16="http://schemas.microsoft.com/office/drawing/2014/main" xmlns="" val="20001"/>
                    </a:ext>
                  </a:extLst>
                </a:gridCol>
              </a:tblGrid>
              <a:tr h="349167">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AE" sz="1200" b="1" i="0" u="none" strike="noStrike" dirty="0">
                          <a:solidFill>
                            <a:schemeClr val="tx1"/>
                          </a:solidFill>
                          <a:effectLst/>
                          <a:latin typeface="Sakkal Majalla" panose="02000000000000000000" pitchFamily="2" charset="-78"/>
                          <a:cs typeface="Sakkal Majalla" panose="02000000000000000000" pitchFamily="2" charset="-78"/>
                        </a:rPr>
                        <a:t>يستجيب  لقواعد وتعليمات الفصل</a:t>
                      </a: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AE" sz="1400" b="1" dirty="0">
                          <a:solidFill>
                            <a:schemeClr val="tx1"/>
                          </a:solidFill>
                          <a:latin typeface="Sakkal Majalla" panose="02000000000000000000" pitchFamily="2" charset="-78"/>
                          <a:cs typeface="Sakkal Majalla" panose="02000000000000000000" pitchFamily="2" charset="-78"/>
                        </a:rPr>
                        <a:t>الهدف</a:t>
                      </a:r>
                      <a:endParaRPr lang="en-US" sz="1400" b="1" dirty="0">
                        <a:solidFill>
                          <a:schemeClr val="tx1"/>
                        </a:solidFill>
                        <a:latin typeface="Sakkal Majalla" panose="02000000000000000000" pitchFamily="2" charset="-78"/>
                        <a:cs typeface="Sakkal Majalla" panose="02000000000000000000" pitchFamily="2" charset="-78"/>
                      </a:endParaRP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extLst>
                  <a:ext uri="{0D108BD9-81ED-4DB2-BD59-A6C34878D82A}">
                    <a16:rowId xmlns:a16="http://schemas.microsoft.com/office/drawing/2014/main" xmlns="" val="10000"/>
                  </a:ext>
                </a:extLst>
              </a:tr>
              <a:tr h="478810">
                <a:tc>
                  <a:txBody>
                    <a:bodyPr/>
                    <a:lstStyle/>
                    <a:p>
                      <a:pPr algn="r" rtl="1"/>
                      <a:r>
                        <a:rPr lang="ar-SA" sz="1200" b="1" dirty="0">
                          <a:solidFill>
                            <a:schemeClr val="tx1"/>
                          </a:solidFill>
                          <a:latin typeface="Sakkal Majalla" panose="02000000000000000000" pitchFamily="2" charset="-78"/>
                          <a:cs typeface="Sakkal Majalla" panose="02000000000000000000" pitchFamily="2" charset="-78"/>
                        </a:rPr>
                        <a:t>انشطه</a:t>
                      </a:r>
                      <a:r>
                        <a:rPr lang="ar-SA" sz="1200" b="1" baseline="0" dirty="0">
                          <a:solidFill>
                            <a:schemeClr val="tx1"/>
                          </a:solidFill>
                          <a:latin typeface="Sakkal Majalla" panose="02000000000000000000" pitchFamily="2" charset="-78"/>
                          <a:cs typeface="Sakkal Majalla" panose="02000000000000000000" pitchFamily="2" charset="-78"/>
                        </a:rPr>
                        <a:t> مهارية</a:t>
                      </a:r>
                      <a:endParaRPr lang="ar-AE" sz="1200" b="1" dirty="0">
                        <a:solidFill>
                          <a:schemeClr val="tx1"/>
                        </a:solidFill>
                        <a:latin typeface="Sakkal Majalla" panose="02000000000000000000" pitchFamily="2" charset="-78"/>
                        <a:cs typeface="Sakkal Majalla" panose="02000000000000000000" pitchFamily="2" charset="-78"/>
                      </a:endParaRP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tc>
                  <a:txBody>
                    <a:bodyPr/>
                    <a:lstStyle/>
                    <a:p>
                      <a:pPr algn="ctr" rtl="1"/>
                      <a:r>
                        <a:rPr lang="ar-AE" sz="1400" b="1" dirty="0">
                          <a:solidFill>
                            <a:schemeClr val="tx1"/>
                          </a:solidFill>
                          <a:latin typeface="Sakkal Majalla" panose="02000000000000000000" pitchFamily="2" charset="-78"/>
                          <a:cs typeface="Sakkal Majalla" panose="02000000000000000000" pitchFamily="2" charset="-78"/>
                        </a:rPr>
                        <a:t>المكونات </a:t>
                      </a:r>
                      <a:endParaRPr lang="en-US" sz="1400" b="1" dirty="0">
                        <a:solidFill>
                          <a:schemeClr val="tx1"/>
                        </a:solidFill>
                        <a:latin typeface="Sakkal Majalla" panose="02000000000000000000" pitchFamily="2" charset="-78"/>
                        <a:cs typeface="Sakkal Majalla" panose="02000000000000000000" pitchFamily="2" charset="-78"/>
                      </a:endParaRP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extLst>
                  <a:ext uri="{0D108BD9-81ED-4DB2-BD59-A6C34878D82A}">
                    <a16:rowId xmlns:a16="http://schemas.microsoft.com/office/drawing/2014/main" xmlns="" val="10002"/>
                  </a:ext>
                </a:extLst>
              </a:tr>
              <a:tr h="5488329">
                <a:tc>
                  <a:txBody>
                    <a:bodyPr/>
                    <a:lstStyle/>
                    <a:p>
                      <a:pPr marL="0" indent="0" algn="r" rtl="1">
                        <a:buFont typeface="Arial" panose="020B0604020202020204" pitchFamily="34" charset="0"/>
                        <a:buNone/>
                      </a:pPr>
                      <a:r>
                        <a:rPr lang="ar-AE" sz="1200" b="1" u="sng" baseline="0" dirty="0">
                          <a:solidFill>
                            <a:srgbClr val="FF0000"/>
                          </a:solidFill>
                          <a:latin typeface="Sakkal Majalla" panose="02000000000000000000" pitchFamily="2" charset="-78"/>
                          <a:cs typeface="Sakkal Majalla" panose="02000000000000000000" pitchFamily="2" charset="-78"/>
                        </a:rPr>
                        <a:t>النشاط</a:t>
                      </a:r>
                      <a:r>
                        <a:rPr lang="ar-SA" sz="1200" b="1" u="sng" baseline="0" dirty="0">
                          <a:solidFill>
                            <a:srgbClr val="FF0000"/>
                          </a:solidFill>
                          <a:latin typeface="Sakkal Majalla" panose="02000000000000000000" pitchFamily="2" charset="-78"/>
                          <a:cs typeface="Sakkal Majalla" panose="02000000000000000000" pitchFamily="2" charset="-78"/>
                        </a:rPr>
                        <a:t> الصفية </a:t>
                      </a:r>
                      <a:endParaRPr lang="ar-AE" sz="1200" b="1" baseline="0" dirty="0">
                        <a:solidFill>
                          <a:srgbClr val="FF0000"/>
                        </a:solidFill>
                        <a:latin typeface="Sakkal Majalla" panose="02000000000000000000" pitchFamily="2" charset="-78"/>
                        <a:cs typeface="Sakkal Majalla" panose="02000000000000000000" pitchFamily="2" charset="-78"/>
                      </a:endParaRPr>
                    </a:p>
                    <a:p>
                      <a:pPr marL="0" indent="0" algn="r" rtl="1">
                        <a:buFont typeface="+mj-lt"/>
                        <a:buNone/>
                      </a:pPr>
                      <a:r>
                        <a:rPr lang="ar-AE" sz="1200" b="1" baseline="0" dirty="0">
                          <a:solidFill>
                            <a:schemeClr val="tx1"/>
                          </a:solidFill>
                          <a:latin typeface="Sakkal Majalla" panose="02000000000000000000" pitchFamily="2" charset="-78"/>
                          <a:cs typeface="Sakkal Majalla" panose="02000000000000000000" pitchFamily="2" charset="-78"/>
                        </a:rPr>
                        <a:t>قبل البدء بالهدف يفضل ترتيب البيئة الصفية.  </a:t>
                      </a:r>
                    </a:p>
                    <a:p>
                      <a:pPr marL="228600" indent="-228600" algn="r" rtl="1">
                        <a:buFont typeface="+mj-lt"/>
                        <a:buAutoNum type="arabicPeriod"/>
                      </a:pPr>
                      <a:r>
                        <a:rPr lang="ar-AE" sz="1200" b="1" kern="1200" baseline="0" dirty="0">
                          <a:solidFill>
                            <a:schemeClr val="tx1"/>
                          </a:solidFill>
                          <a:latin typeface="Sakkal Majalla" panose="02000000000000000000" pitchFamily="2" charset="-78"/>
                          <a:ea typeface="+mn-ea"/>
                          <a:cs typeface="Sakkal Majalla" panose="02000000000000000000" pitchFamily="2" charset="-78"/>
                        </a:rPr>
                        <a:t>يتعرف الطالب على بيئة الفصل.</a:t>
                      </a:r>
                    </a:p>
                    <a:p>
                      <a:pPr marL="228600" indent="-228600" algn="r" rtl="1">
                        <a:buFont typeface="+mj-lt"/>
                        <a:buAutoNum type="arabicPeriod"/>
                      </a:pPr>
                      <a:r>
                        <a:rPr lang="ar-AE" sz="1200" b="1" kern="1200" baseline="0" dirty="0">
                          <a:solidFill>
                            <a:schemeClr val="tx1"/>
                          </a:solidFill>
                          <a:latin typeface="Sakkal Majalla" panose="02000000000000000000" pitchFamily="2" charset="-78"/>
                          <a:ea typeface="+mn-ea"/>
                          <a:cs typeface="Sakkal Majalla" panose="02000000000000000000" pitchFamily="2" charset="-78"/>
                        </a:rPr>
                        <a:t>يتعرف الطالب على مكانه في الفصل.</a:t>
                      </a:r>
                    </a:p>
                    <a:p>
                      <a:pPr marL="228600" indent="-228600" algn="r" rtl="1">
                        <a:buFont typeface="+mj-lt"/>
                        <a:buAutoNum type="arabicPeriod"/>
                      </a:pPr>
                      <a:r>
                        <a:rPr lang="ar-AE" sz="1200" b="1" kern="1200" baseline="0" dirty="0">
                          <a:solidFill>
                            <a:schemeClr val="tx1"/>
                          </a:solidFill>
                          <a:latin typeface="Sakkal Majalla" panose="02000000000000000000" pitchFamily="2" charset="-78"/>
                          <a:ea typeface="+mn-ea"/>
                          <a:cs typeface="Sakkal Majalla" panose="02000000000000000000" pitchFamily="2" charset="-78"/>
                        </a:rPr>
                        <a:t> يتعرف على زملائه في الفصل. </a:t>
                      </a:r>
                    </a:p>
                    <a:p>
                      <a:pPr marL="0" indent="0" algn="r" rtl="1">
                        <a:buFont typeface="+mj-lt"/>
                        <a:buNone/>
                      </a:pPr>
                      <a:endParaRPr lang="ar-AE" sz="1200" b="1" baseline="0" dirty="0">
                        <a:solidFill>
                          <a:schemeClr val="tx1"/>
                        </a:solidFill>
                        <a:latin typeface="Sakkal Majalla" panose="02000000000000000000" pitchFamily="2" charset="-78"/>
                        <a:cs typeface="Sakkal Majalla" panose="02000000000000000000" pitchFamily="2" charset="-78"/>
                      </a:endParaRPr>
                    </a:p>
                    <a:p>
                      <a:pPr marL="0" indent="0" algn="r" rtl="1">
                        <a:buFont typeface="Arial" panose="020B0604020202020204" pitchFamily="34" charset="0"/>
                        <a:buNone/>
                      </a:pPr>
                      <a:r>
                        <a:rPr lang="ar-EG" sz="1200" b="1" baseline="0" dirty="0">
                          <a:solidFill>
                            <a:srgbClr val="FF0000"/>
                          </a:solidFill>
                          <a:latin typeface="Sakkal Majalla" panose="02000000000000000000" pitchFamily="2" charset="-78"/>
                          <a:cs typeface="Sakkal Majalla" panose="02000000000000000000" pitchFamily="2" charset="-78"/>
                        </a:rPr>
                        <a:t> اولاً نشاط تحفزى :</a:t>
                      </a:r>
                      <a:endParaRPr lang="ar-SA" sz="1200" b="1" baseline="0" dirty="0">
                        <a:solidFill>
                          <a:schemeClr val="tx1"/>
                        </a:solidFill>
                        <a:latin typeface="Sakkal Majalla" panose="02000000000000000000" pitchFamily="2" charset="-78"/>
                        <a:cs typeface="Sakkal Majalla" panose="02000000000000000000" pitchFamily="2" charset="-78"/>
                      </a:endParaRPr>
                    </a:p>
                    <a:p>
                      <a:pPr marL="228600" indent="-228600" algn="r" rtl="1">
                        <a:buFont typeface="+mj-lt"/>
                        <a:buAutoNum type="arabicPeriod"/>
                      </a:pPr>
                      <a:r>
                        <a:rPr lang="ar-AE" sz="1200" b="1" baseline="0" dirty="0">
                          <a:solidFill>
                            <a:schemeClr val="tx1"/>
                          </a:solidFill>
                          <a:latin typeface="Sakkal Majalla" panose="02000000000000000000" pitchFamily="2" charset="-78"/>
                          <a:cs typeface="Sakkal Majalla" panose="02000000000000000000" pitchFamily="2" charset="-78"/>
                        </a:rPr>
                        <a:t>لعبة وضع ملصقات على الصف . تقوم المعلمات بطباعه  عبارات(كرسي – طاوله – باب – مكتبه – صبوره -) على ورق مقوه وتطلب من الطلاب وضع الملصقات في مكانها الصحيح. تحدد المعلمة النشاط بوقت معين عن طريق استخدام الساعة الرملية. مساعدة الطلاب مساعدة لفظيه بحيث تقول المعلمة اسم الكرسي ويضع الطالب ملصق عباره (الكرسي ) على الكرسي. </a:t>
                      </a:r>
                    </a:p>
                    <a:p>
                      <a:pPr marL="228600" indent="-228600" algn="r" rtl="1">
                        <a:buFont typeface="+mj-lt"/>
                        <a:buAutoNum type="arabicPeriod"/>
                      </a:pPr>
                      <a:r>
                        <a:rPr lang="ar-AE" sz="1200" b="1" baseline="0" dirty="0">
                          <a:solidFill>
                            <a:schemeClr val="tx1"/>
                          </a:solidFill>
                          <a:latin typeface="Sakkal Majalla" panose="02000000000000000000" pitchFamily="2" charset="-78"/>
                          <a:cs typeface="Sakkal Majalla" panose="02000000000000000000" pitchFamily="2" charset="-78"/>
                        </a:rPr>
                        <a:t>قراءة قصه لطالب عن قوانين الصف. بحيث تحتوي القصة عن الطالب الذي يجلس بأدب في الصف. </a:t>
                      </a:r>
                    </a:p>
                    <a:p>
                      <a:pPr marL="228600" marR="0" lvl="0" indent="-228600" algn="r" defTabSz="914400" rtl="1" eaLnBrk="1" fontAlgn="auto" latinLnBrk="0" hangingPunct="1">
                        <a:lnSpc>
                          <a:spcPct val="100000"/>
                        </a:lnSpc>
                        <a:spcBef>
                          <a:spcPts val="0"/>
                        </a:spcBef>
                        <a:spcAft>
                          <a:spcPts val="0"/>
                        </a:spcAft>
                        <a:buClrTx/>
                        <a:buSzTx/>
                        <a:buFont typeface="+mj-lt"/>
                        <a:buAutoNum type="arabicPeriod"/>
                        <a:tabLst/>
                        <a:defRPr/>
                      </a:pPr>
                      <a:r>
                        <a:rPr lang="ar-AE" sz="1200" b="1" baseline="0" dirty="0">
                          <a:latin typeface="Sakkal Majalla" panose="02000000000000000000" pitchFamily="2" charset="-78"/>
                          <a:cs typeface="Sakkal Majalla" panose="02000000000000000000" pitchFamily="2" charset="-78"/>
                        </a:rPr>
                        <a:t>وضع صور تمثل قواعد الفصل مثل الجلوس باحترام – الانصات لآخرين- احترام المعلم</a:t>
                      </a:r>
                    </a:p>
                    <a:p>
                      <a:pPr marL="228600" marR="0" lvl="0" indent="-228600" algn="r" defTabSz="914400" rtl="1" eaLnBrk="1" fontAlgn="auto" latinLnBrk="0" hangingPunct="1">
                        <a:lnSpc>
                          <a:spcPct val="100000"/>
                        </a:lnSpc>
                        <a:spcBef>
                          <a:spcPts val="0"/>
                        </a:spcBef>
                        <a:spcAft>
                          <a:spcPts val="0"/>
                        </a:spcAft>
                        <a:buClrTx/>
                        <a:buSzTx/>
                        <a:buFont typeface="+mj-lt"/>
                        <a:buAutoNum type="arabicPeriod"/>
                        <a:tabLst/>
                        <a:defRPr/>
                      </a:pPr>
                      <a:r>
                        <a:rPr lang="ar-AE" sz="1200" b="1" baseline="0" dirty="0">
                          <a:latin typeface="Sakkal Majalla" panose="02000000000000000000" pitchFamily="2" charset="-78"/>
                          <a:cs typeface="Sakkal Majalla" panose="02000000000000000000" pitchFamily="2" charset="-78"/>
                        </a:rPr>
                        <a:t>لوحه تعزيز . </a:t>
                      </a:r>
                    </a:p>
                    <a:p>
                      <a:pPr marL="0" indent="0" algn="r" rtl="1">
                        <a:buFont typeface="+mj-lt"/>
                        <a:buNone/>
                      </a:pPr>
                      <a:endParaRPr lang="ar-AE" sz="1200" b="1" baseline="0" dirty="0">
                        <a:solidFill>
                          <a:schemeClr val="tx1"/>
                        </a:solidFill>
                        <a:latin typeface="Sakkal Majalla" panose="02000000000000000000" pitchFamily="2" charset="-78"/>
                        <a:cs typeface="Sakkal Majalla" panose="02000000000000000000" pitchFamily="2" charset="-78"/>
                      </a:endParaRPr>
                    </a:p>
                    <a:p>
                      <a:pPr marL="0" indent="0" algn="r" rtl="1">
                        <a:buFont typeface="Arial" panose="020B0604020202020204" pitchFamily="34" charset="0"/>
                        <a:buNone/>
                      </a:pPr>
                      <a:endParaRPr lang="ar-AE" sz="1200" b="1" baseline="0" dirty="0">
                        <a:solidFill>
                          <a:schemeClr val="tx1"/>
                        </a:solidFill>
                        <a:latin typeface="Sakkal Majalla" panose="02000000000000000000" pitchFamily="2" charset="-78"/>
                        <a:cs typeface="Sakkal Majalla" panose="02000000000000000000" pitchFamily="2" charset="-78"/>
                      </a:endParaRPr>
                    </a:p>
                    <a:p>
                      <a:pPr marL="0" indent="0" algn="r" rtl="1">
                        <a:buFont typeface="Arial" panose="020B0604020202020204" pitchFamily="34" charset="0"/>
                        <a:buNone/>
                      </a:pPr>
                      <a:r>
                        <a:rPr lang="ar-EG" sz="1200" b="1" baseline="0" dirty="0">
                          <a:solidFill>
                            <a:srgbClr val="FF0000"/>
                          </a:solidFill>
                          <a:latin typeface="Sakkal Majalla" panose="02000000000000000000" pitchFamily="2" charset="-78"/>
                          <a:cs typeface="Sakkal Majalla" panose="02000000000000000000" pitchFamily="2" charset="-78"/>
                        </a:rPr>
                        <a:t>الهدف : </a:t>
                      </a:r>
                    </a:p>
                    <a:p>
                      <a:pPr marL="228600" indent="-228600" algn="r" rtl="1">
                        <a:buFont typeface="+mj-lt"/>
                        <a:buAutoNum type="arabicParenR"/>
                      </a:pPr>
                      <a:r>
                        <a:rPr lang="ar-AE" sz="1200" b="1" baseline="0" dirty="0">
                          <a:solidFill>
                            <a:schemeClr val="tx1"/>
                          </a:solidFill>
                          <a:latin typeface="Sakkal Majalla" panose="02000000000000000000" pitchFamily="2" charset="-78"/>
                          <a:cs typeface="Sakkal Majalla" panose="02000000000000000000" pitchFamily="2" charset="-78"/>
                        </a:rPr>
                        <a:t>أن يتعرف الطالب على بيئة الفصل بحيث عند طلب المعلمة من الطالب الجلوس ع الكرسي </a:t>
                      </a:r>
                      <a:r>
                        <a:rPr lang="ar-AE" sz="1200" b="1" baseline="0" dirty="0" smtClean="0">
                          <a:solidFill>
                            <a:schemeClr val="tx1"/>
                          </a:solidFill>
                          <a:latin typeface="Sakkal Majalla" panose="02000000000000000000" pitchFamily="2" charset="-78"/>
                          <a:cs typeface="Sakkal Majalla" panose="02000000000000000000" pitchFamily="2" charset="-78"/>
                        </a:rPr>
                        <a:t>يعرف </a:t>
                      </a:r>
                      <a:r>
                        <a:rPr lang="ar-AE" sz="1200" b="1" baseline="0" dirty="0">
                          <a:solidFill>
                            <a:schemeClr val="tx1"/>
                          </a:solidFill>
                          <a:latin typeface="Sakkal Majalla" panose="02000000000000000000" pitchFamily="2" charset="-78"/>
                          <a:cs typeface="Sakkal Majalla" panose="02000000000000000000" pitchFamily="2" charset="-78"/>
                        </a:rPr>
                        <a:t>مكان الكرسي او عند طلب من الطالب ارجاع القصة في المكتبة يرجع القصة إلى المكتبة.</a:t>
                      </a:r>
                    </a:p>
                    <a:p>
                      <a:pPr marL="228600" indent="-228600" algn="r" rtl="1">
                        <a:buFont typeface="+mj-lt"/>
                        <a:buAutoNum type="arabicParenR"/>
                      </a:pPr>
                      <a:r>
                        <a:rPr lang="ar-AE" sz="1200" b="1" baseline="0" dirty="0">
                          <a:solidFill>
                            <a:schemeClr val="tx1"/>
                          </a:solidFill>
                          <a:latin typeface="Sakkal Majalla" panose="02000000000000000000" pitchFamily="2" charset="-78"/>
                          <a:cs typeface="Sakkal Majalla" panose="02000000000000000000" pitchFamily="2" charset="-78"/>
                        </a:rPr>
                        <a:t>ملاحظه : يمكن للمعلمة إضافة اركان تعليمية وربطها بالدرس. </a:t>
                      </a:r>
                    </a:p>
                    <a:p>
                      <a:pPr marL="228600" indent="-228600" algn="r" rtl="1">
                        <a:buFont typeface="+mj-lt"/>
                        <a:buAutoNum type="arabicParenR"/>
                      </a:pPr>
                      <a:r>
                        <a:rPr lang="ar-AE" sz="1200" b="1" baseline="0" dirty="0">
                          <a:solidFill>
                            <a:schemeClr val="tx1"/>
                          </a:solidFill>
                          <a:latin typeface="Sakkal Majalla" panose="02000000000000000000" pitchFamily="2" charset="-78"/>
                          <a:cs typeface="Sakkal Majalla" panose="02000000000000000000" pitchFamily="2" charset="-78"/>
                        </a:rPr>
                        <a:t>أن يستجيب الطالب لتعليمات الفصل عن طريق الجلوس بأدب واحترام الدور . </a:t>
                      </a:r>
                    </a:p>
                    <a:p>
                      <a:pPr algn="r" rtl="1"/>
                      <a:endParaRPr lang="ar-AE" sz="1600" b="1" baseline="0" dirty="0">
                        <a:solidFill>
                          <a:schemeClr val="tx1"/>
                        </a:solidFill>
                        <a:latin typeface="Sakkal Majalla" panose="02000000000000000000" pitchFamily="2" charset="-78"/>
                        <a:cs typeface="Sakkal Majalla" panose="02000000000000000000" pitchFamily="2" charset="-78"/>
                      </a:endParaRPr>
                    </a:p>
                    <a:p>
                      <a:pPr algn="r" rtl="1"/>
                      <a:endParaRPr lang="ar-SA" sz="1600" b="1" baseline="0" dirty="0">
                        <a:solidFill>
                          <a:schemeClr val="tx1"/>
                        </a:solidFill>
                        <a:latin typeface="Sakkal Majalla" panose="02000000000000000000" pitchFamily="2" charset="-78"/>
                        <a:cs typeface="Sakkal Majalla" panose="02000000000000000000" pitchFamily="2" charset="-78"/>
                      </a:endParaRPr>
                    </a:p>
                    <a:p>
                      <a:pPr algn="r" rtl="1"/>
                      <a:endParaRPr lang="ar-SA" sz="1600" b="1" baseline="0" dirty="0">
                        <a:solidFill>
                          <a:schemeClr val="tx1"/>
                        </a:solidFill>
                        <a:latin typeface="Sakkal Majalla" panose="02000000000000000000" pitchFamily="2" charset="-78"/>
                        <a:cs typeface="Sakkal Majalla" panose="02000000000000000000" pitchFamily="2" charset="-78"/>
                      </a:endParaRPr>
                    </a:p>
                    <a:p>
                      <a:pPr algn="r" rtl="1"/>
                      <a:endParaRPr lang="ar-SA" sz="1600" b="1" baseline="0" dirty="0">
                        <a:solidFill>
                          <a:schemeClr val="tx1"/>
                        </a:solidFill>
                        <a:latin typeface="Sakkal Majalla" panose="02000000000000000000" pitchFamily="2" charset="-78"/>
                        <a:cs typeface="Sakkal Majalla" panose="02000000000000000000" pitchFamily="2" charset="-78"/>
                      </a:endParaRPr>
                    </a:p>
                    <a:p>
                      <a:pPr algn="r" rtl="1"/>
                      <a:endParaRPr lang="ar-SA" sz="1600" b="1" baseline="0" dirty="0">
                        <a:solidFill>
                          <a:schemeClr val="tx1"/>
                        </a:solidFill>
                        <a:latin typeface="Sakkal Majalla" panose="02000000000000000000" pitchFamily="2" charset="-78"/>
                        <a:cs typeface="Sakkal Majalla" panose="02000000000000000000" pitchFamily="2" charset="-78"/>
                      </a:endParaRPr>
                    </a:p>
                    <a:p>
                      <a:pPr algn="r" rtl="1"/>
                      <a:endParaRPr lang="ar-AE" sz="1600" b="1" baseline="0" dirty="0">
                        <a:solidFill>
                          <a:schemeClr val="tx1"/>
                        </a:solidFill>
                        <a:latin typeface="Sakkal Majalla" panose="02000000000000000000" pitchFamily="2" charset="-78"/>
                        <a:cs typeface="Sakkal Majalla" panose="02000000000000000000" pitchFamily="2" charset="-78"/>
                      </a:endParaRPr>
                    </a:p>
                    <a:p>
                      <a:pPr algn="r" rtl="1"/>
                      <a:endParaRPr lang="ar-SA" sz="1600" b="1" u="none" baseline="0" dirty="0">
                        <a:solidFill>
                          <a:schemeClr val="tx1"/>
                        </a:solidFill>
                        <a:latin typeface="Sakkal Majalla" panose="02000000000000000000" pitchFamily="2" charset="-78"/>
                        <a:cs typeface="Sakkal Majalla" panose="02000000000000000000" pitchFamily="2" charset="-78"/>
                      </a:endParaRPr>
                    </a:p>
                    <a:p>
                      <a:pPr algn="r" rtl="1"/>
                      <a:endParaRPr lang="ar-SA" sz="1600" b="1" u="none" baseline="0" dirty="0">
                        <a:solidFill>
                          <a:schemeClr val="tx1"/>
                        </a:solidFill>
                        <a:latin typeface="Sakkal Majalla" panose="02000000000000000000" pitchFamily="2" charset="-78"/>
                        <a:cs typeface="Sakkal Majalla" panose="02000000000000000000" pitchFamily="2" charset="-78"/>
                      </a:endParaRPr>
                    </a:p>
                    <a:p>
                      <a:pPr algn="r" rtl="1"/>
                      <a:endParaRPr lang="ar-SA" sz="1600" b="1" u="none" baseline="0" dirty="0">
                        <a:solidFill>
                          <a:schemeClr val="tx1"/>
                        </a:solidFill>
                        <a:latin typeface="Sakkal Majalla" panose="02000000000000000000" pitchFamily="2" charset="-78"/>
                        <a:cs typeface="Sakkal Majalla" panose="02000000000000000000" pitchFamily="2" charset="-78"/>
                      </a:endParaRPr>
                    </a:p>
                    <a:p>
                      <a:pPr algn="r" rtl="1"/>
                      <a:r>
                        <a:rPr lang="ar-EG" sz="1600" b="1" u="none" baseline="0" dirty="0">
                          <a:solidFill>
                            <a:schemeClr val="tx1"/>
                          </a:solidFill>
                          <a:latin typeface="Sakkal Majalla" panose="02000000000000000000" pitchFamily="2" charset="-78"/>
                          <a:cs typeface="Sakkal Majalla" panose="02000000000000000000" pitchFamily="2" charset="-78"/>
                        </a:rPr>
                        <a:t> </a:t>
                      </a:r>
                      <a:endParaRPr lang="ar-SA" sz="1600" b="1" u="none" baseline="0" dirty="0">
                        <a:solidFill>
                          <a:schemeClr val="tx1"/>
                        </a:solidFill>
                        <a:latin typeface="Sakkal Majalla" panose="02000000000000000000" pitchFamily="2" charset="-78"/>
                        <a:cs typeface="Sakkal Majalla" panose="02000000000000000000" pitchFamily="2" charset="-78"/>
                      </a:endParaRP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tc>
                  <a:txBody>
                    <a:bodyPr/>
                    <a:lstStyle/>
                    <a:p>
                      <a:pPr algn="ctr" rtl="1"/>
                      <a:endParaRPr lang="ar-AE" sz="1400" b="1" dirty="0">
                        <a:solidFill>
                          <a:schemeClr val="tx1"/>
                        </a:solidFill>
                        <a:latin typeface="Sakkal Majalla" panose="02000000000000000000" pitchFamily="2" charset="-78"/>
                        <a:cs typeface="Sakkal Majalla" panose="02000000000000000000" pitchFamily="2" charset="-78"/>
                      </a:endParaRPr>
                    </a:p>
                    <a:p>
                      <a:pPr algn="ctr" rtl="1"/>
                      <a:r>
                        <a:rPr lang="ar-AE" sz="1400" b="1" baseline="0" dirty="0">
                          <a:solidFill>
                            <a:schemeClr val="tx1"/>
                          </a:solidFill>
                          <a:latin typeface="Sakkal Majalla" panose="02000000000000000000" pitchFamily="2" charset="-78"/>
                          <a:cs typeface="Sakkal Majalla" panose="02000000000000000000" pitchFamily="2" charset="-78"/>
                        </a:rPr>
                        <a:t> </a:t>
                      </a: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extLst>
                  <a:ext uri="{0D108BD9-81ED-4DB2-BD59-A6C34878D82A}">
                    <a16:rowId xmlns:a16="http://schemas.microsoft.com/office/drawing/2014/main" xmlns="" val="10003"/>
                  </a:ext>
                </a:extLst>
              </a:tr>
            </a:tbl>
          </a:graphicData>
        </a:graphic>
      </p:graphicFrame>
      <p:sp>
        <p:nvSpPr>
          <p:cNvPr id="9" name="Date Placeholder 8"/>
          <p:cNvSpPr>
            <a:spLocks noGrp="1"/>
          </p:cNvSpPr>
          <p:nvPr>
            <p:ph type="dt" sz="half" idx="10"/>
          </p:nvPr>
        </p:nvSpPr>
        <p:spPr/>
        <p:txBody>
          <a:bodyPr/>
          <a:lstStyle/>
          <a:p>
            <a:fld id="{00FA42EF-3AAD-44DC-B736-900FDC7B54C3}" type="datetime3">
              <a:rPr lang="en-US" smtClean="0"/>
              <a:t>13 December 2020</a:t>
            </a:fld>
            <a:endParaRPr lang="en-GB"/>
          </a:p>
        </p:txBody>
      </p:sp>
      <p:sp>
        <p:nvSpPr>
          <p:cNvPr id="10" name="Slide Number Placeholder 9"/>
          <p:cNvSpPr>
            <a:spLocks noGrp="1"/>
          </p:cNvSpPr>
          <p:nvPr>
            <p:ph type="sldNum" sz="quarter" idx="12"/>
          </p:nvPr>
        </p:nvSpPr>
        <p:spPr/>
        <p:txBody>
          <a:bodyPr/>
          <a:lstStyle/>
          <a:p>
            <a:fld id="{60F9F505-338F-4A63-8E60-F3E66EC2060F}" type="slidenum">
              <a:rPr lang="en-GB" smtClean="0"/>
              <a:t>3</a:t>
            </a:fld>
            <a:endParaRPr lang="en-GB"/>
          </a:p>
        </p:txBody>
      </p:sp>
      <p:pic>
        <p:nvPicPr>
          <p:cNvPr id="7" name="Picture 6">
            <a:extLst>
              <a:ext uri="{FF2B5EF4-FFF2-40B4-BE49-F238E27FC236}">
                <a16:creationId xmlns:a16="http://schemas.microsoft.com/office/drawing/2014/main" xmlns="" id="{4C0B2C1D-0F74-464A-A82B-D011D406DD69}"/>
              </a:ext>
            </a:extLst>
          </p:cNvPr>
          <p:cNvPicPr>
            <a:picLocks noChangeAspect="1"/>
          </p:cNvPicPr>
          <p:nvPr/>
        </p:nvPicPr>
        <p:blipFill>
          <a:blip r:embed="rId3"/>
          <a:stretch>
            <a:fillRect/>
          </a:stretch>
        </p:blipFill>
        <p:spPr>
          <a:xfrm>
            <a:off x="5422011" y="4660779"/>
            <a:ext cx="3286125" cy="1647825"/>
          </a:xfrm>
          <a:prstGeom prst="rect">
            <a:avLst/>
          </a:prstGeom>
        </p:spPr>
      </p:pic>
      <p:pic>
        <p:nvPicPr>
          <p:cNvPr id="12" name="Picture 11">
            <a:extLst>
              <a:ext uri="{FF2B5EF4-FFF2-40B4-BE49-F238E27FC236}">
                <a16:creationId xmlns:a16="http://schemas.microsoft.com/office/drawing/2014/main" xmlns="" id="{582E0611-AD68-4FB2-ABE7-6D0853CED407}"/>
              </a:ext>
            </a:extLst>
          </p:cNvPr>
          <p:cNvPicPr>
            <a:picLocks noChangeAspect="1"/>
          </p:cNvPicPr>
          <p:nvPr/>
        </p:nvPicPr>
        <p:blipFill rotWithShape="1">
          <a:blip r:embed="rId4"/>
          <a:srcRect l="17143" t="3186" r="13888" b="-3186"/>
          <a:stretch/>
        </p:blipFill>
        <p:spPr>
          <a:xfrm>
            <a:off x="2534198" y="4469796"/>
            <a:ext cx="2645474" cy="1917871"/>
          </a:xfrm>
          <a:prstGeom prst="rect">
            <a:avLst/>
          </a:prstGeom>
        </p:spPr>
      </p:pic>
      <p:pic>
        <p:nvPicPr>
          <p:cNvPr id="15" name="Picture 14">
            <a:extLst>
              <a:ext uri="{FF2B5EF4-FFF2-40B4-BE49-F238E27FC236}">
                <a16:creationId xmlns:a16="http://schemas.microsoft.com/office/drawing/2014/main" xmlns="" id="{223DA792-9B31-40D5-ABA5-23B9AE5E0F37}"/>
              </a:ext>
            </a:extLst>
          </p:cNvPr>
          <p:cNvPicPr>
            <a:picLocks noChangeAspect="1"/>
          </p:cNvPicPr>
          <p:nvPr/>
        </p:nvPicPr>
        <p:blipFill rotWithShape="1">
          <a:blip r:embed="rId5"/>
          <a:srcRect t="16311" b="8479"/>
          <a:stretch/>
        </p:blipFill>
        <p:spPr>
          <a:xfrm>
            <a:off x="436702" y="3877518"/>
            <a:ext cx="1855157" cy="2478831"/>
          </a:xfrm>
          <a:prstGeom prst="rect">
            <a:avLst/>
          </a:prstGeom>
        </p:spPr>
      </p:pic>
    </p:spTree>
    <p:extLst>
      <p:ext uri="{BB962C8B-B14F-4D97-AF65-F5344CB8AC3E}">
        <p14:creationId xmlns:p14="http://schemas.microsoft.com/office/powerpoint/2010/main" val="21880676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578069" y="98386"/>
            <a:ext cx="184731"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ar-AE" sz="24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3807037801"/>
              </p:ext>
            </p:extLst>
          </p:nvPr>
        </p:nvGraphicFramePr>
        <p:xfrm>
          <a:off x="193963" y="329218"/>
          <a:ext cx="11804073" cy="6403145"/>
        </p:xfrm>
        <a:graphic>
          <a:graphicData uri="http://schemas.openxmlformats.org/drawingml/2006/table">
            <a:tbl>
              <a:tblPr firstRow="1" bandRow="1">
                <a:tableStyleId>{5940675A-B579-460E-94D1-54222C63F5DA}</a:tableStyleId>
              </a:tblPr>
              <a:tblGrid>
                <a:gridCol w="10833455">
                  <a:extLst>
                    <a:ext uri="{9D8B030D-6E8A-4147-A177-3AD203B41FA5}">
                      <a16:colId xmlns:a16="http://schemas.microsoft.com/office/drawing/2014/main" xmlns="" val="20000"/>
                    </a:ext>
                  </a:extLst>
                </a:gridCol>
                <a:gridCol w="970618">
                  <a:extLst>
                    <a:ext uri="{9D8B030D-6E8A-4147-A177-3AD203B41FA5}">
                      <a16:colId xmlns:a16="http://schemas.microsoft.com/office/drawing/2014/main" xmlns="" val="20001"/>
                    </a:ext>
                  </a:extLst>
                </a:gridCol>
              </a:tblGrid>
              <a:tr h="3278084">
                <a:tc>
                  <a:txBody>
                    <a:bodyPr/>
                    <a:lstStyle/>
                    <a:p>
                      <a:pPr algn="r" rtl="1"/>
                      <a:r>
                        <a:rPr lang="ar-AE" sz="1200" b="1" u="none" baseline="0" dirty="0">
                          <a:solidFill>
                            <a:srgbClr val="FF0000"/>
                          </a:solidFill>
                          <a:latin typeface="Sakkal Majalla" panose="02000000000000000000" pitchFamily="2" charset="-78"/>
                          <a:cs typeface="Sakkal Majalla" panose="02000000000000000000" pitchFamily="2" charset="-78"/>
                        </a:rPr>
                        <a:t>ال</a:t>
                      </a:r>
                      <a:r>
                        <a:rPr lang="ar-EG" sz="1200" b="1" u="none" baseline="0" dirty="0">
                          <a:solidFill>
                            <a:srgbClr val="FF0000"/>
                          </a:solidFill>
                          <a:latin typeface="Sakkal Majalla" panose="02000000000000000000" pitchFamily="2" charset="-78"/>
                          <a:cs typeface="Sakkal Majalla" panose="02000000000000000000" pitchFamily="2" charset="-78"/>
                        </a:rPr>
                        <a:t>نشاط  الفنى :- </a:t>
                      </a:r>
                    </a:p>
                    <a:p>
                      <a:pPr algn="r" rtl="1"/>
                      <a:r>
                        <a:rPr lang="ar-AE" sz="1200" b="1" u="none" baseline="0" dirty="0">
                          <a:latin typeface="Sakkal Majalla" panose="02000000000000000000" pitchFamily="2" charset="-78"/>
                          <a:cs typeface="Sakkal Majalla" panose="02000000000000000000" pitchFamily="2" charset="-78"/>
                        </a:rPr>
                        <a:t>عمل لوحة التعزيز مع الطالب بحيث تقوم المعلمة بشرح اللوحة وجعل كل طفل يقوم بتزين اسمه في لوحه التعزيز.</a:t>
                      </a:r>
                    </a:p>
                    <a:p>
                      <a:pPr algn="r" rtl="1"/>
                      <a:endParaRPr lang="en-US" sz="1200" b="1" u="none" baseline="0" dirty="0">
                        <a:latin typeface="Sakkal Majalla" panose="02000000000000000000" pitchFamily="2" charset="-78"/>
                        <a:cs typeface="Sakkal Majalla" panose="02000000000000000000" pitchFamily="2" charset="-78"/>
                      </a:endParaRPr>
                    </a:p>
                    <a:p>
                      <a:pPr algn="r" rtl="1"/>
                      <a:endParaRPr lang="ar-EG" sz="1200" b="1" u="none" baseline="0" dirty="0">
                        <a:solidFill>
                          <a:srgbClr val="FF0000"/>
                        </a:solidFill>
                        <a:latin typeface="Sakkal Majalla" panose="02000000000000000000" pitchFamily="2" charset="-78"/>
                        <a:cs typeface="Sakkal Majalla" panose="02000000000000000000" pitchFamily="2" charset="-78"/>
                      </a:endParaRPr>
                    </a:p>
                    <a:p>
                      <a:pPr algn="r" rtl="1"/>
                      <a:r>
                        <a:rPr lang="ar-AE" sz="1200" b="1" u="none" baseline="0" dirty="0">
                          <a:solidFill>
                            <a:srgbClr val="FF0000"/>
                          </a:solidFill>
                          <a:latin typeface="Sakkal Majalla" panose="02000000000000000000" pitchFamily="2" charset="-78"/>
                          <a:cs typeface="Sakkal Majalla" panose="02000000000000000000" pitchFamily="2" charset="-78"/>
                        </a:rPr>
                        <a:t>النشاط الرياضي  </a:t>
                      </a:r>
                    </a:p>
                    <a:p>
                      <a:pPr algn="r" rtl="1"/>
                      <a:r>
                        <a:rPr lang="ar-EG" sz="1200" b="1" u="none" baseline="0" dirty="0">
                          <a:solidFill>
                            <a:schemeClr val="tx1"/>
                          </a:solidFill>
                          <a:latin typeface="Sakkal Majalla" panose="02000000000000000000" pitchFamily="2" charset="-78"/>
                          <a:cs typeface="Sakkal Majalla" panose="02000000000000000000" pitchFamily="2" charset="-78"/>
                        </a:rPr>
                        <a:t>يتم</a:t>
                      </a:r>
                      <a:r>
                        <a:rPr lang="ar-AE" sz="1200" b="1" u="none" baseline="0" dirty="0">
                          <a:solidFill>
                            <a:schemeClr val="tx1"/>
                          </a:solidFill>
                          <a:latin typeface="Sakkal Majalla" panose="02000000000000000000" pitchFamily="2" charset="-78"/>
                          <a:cs typeface="Sakkal Majalla" panose="02000000000000000000" pitchFamily="2" charset="-78"/>
                        </a:rPr>
                        <a:t> وضع صور  (الكرسي – الطاوله ) على الأرض وطلب المعلمة من الطالب ان يلتقط صوره الكرسي عند الطلب </a:t>
                      </a:r>
                      <a:r>
                        <a:rPr lang="ar-AE" sz="1200" b="1" u="none" baseline="0" dirty="0" smtClean="0">
                          <a:solidFill>
                            <a:schemeClr val="tx1"/>
                          </a:solidFill>
                          <a:latin typeface="Sakkal Majalla" panose="02000000000000000000" pitchFamily="2" charset="-78"/>
                          <a:cs typeface="Sakkal Majalla" panose="02000000000000000000" pitchFamily="2" charset="-78"/>
                        </a:rPr>
                        <a:t>منه .</a:t>
                      </a:r>
                      <a:endParaRPr lang="ar-AE" sz="1200" b="1" u="none" baseline="0" dirty="0">
                        <a:solidFill>
                          <a:schemeClr val="tx1"/>
                        </a:solidFill>
                        <a:latin typeface="Sakkal Majalla" panose="02000000000000000000" pitchFamily="2" charset="-78"/>
                        <a:cs typeface="Sakkal Majalla" panose="02000000000000000000" pitchFamily="2" charset="-78"/>
                      </a:endParaRPr>
                    </a:p>
                    <a:p>
                      <a:pPr algn="r" rtl="1"/>
                      <a:r>
                        <a:rPr lang="ar-AE" sz="1200" b="1" u="none" baseline="0" dirty="0">
                          <a:solidFill>
                            <a:schemeClr val="tx1"/>
                          </a:solidFill>
                          <a:latin typeface="Sakkal Majalla" panose="02000000000000000000" pitchFamily="2" charset="-78"/>
                          <a:cs typeface="Sakkal Majalla" panose="02000000000000000000" pitchFamily="2" charset="-78"/>
                        </a:rPr>
                        <a:t>نشاط (المسرحية الصامتة )الطالب يقلد قواعد الصف </a:t>
                      </a:r>
                      <a:r>
                        <a:rPr lang="ar-AE" sz="1200" b="1" u="none" baseline="0" dirty="0" smtClean="0">
                          <a:solidFill>
                            <a:schemeClr val="tx1"/>
                          </a:solidFill>
                          <a:latin typeface="Sakkal Majalla" panose="02000000000000000000" pitchFamily="2" charset="-78"/>
                          <a:cs typeface="Sakkal Majalla" panose="02000000000000000000" pitchFamily="2" charset="-78"/>
                        </a:rPr>
                        <a:t>، بحيث </a:t>
                      </a:r>
                      <a:r>
                        <a:rPr lang="ar-AE" sz="1200" b="1" u="none" baseline="0" dirty="0">
                          <a:solidFill>
                            <a:schemeClr val="tx1"/>
                          </a:solidFill>
                          <a:latin typeface="Sakkal Majalla" panose="02000000000000000000" pitchFamily="2" charset="-78"/>
                          <a:cs typeface="Sakkal Majalla" panose="02000000000000000000" pitchFamily="2" charset="-78"/>
                        </a:rPr>
                        <a:t>عند رؤية إشارة الجلوس بأدب يقلد الطالب الجلوس بأدب. أو  اشاره طرق الباب يقوم بطرق الباب. </a:t>
                      </a:r>
                      <a:endParaRPr lang="ar-EG" sz="1200" b="1" u="none" baseline="0" dirty="0">
                        <a:solidFill>
                          <a:schemeClr val="tx1"/>
                        </a:solidFill>
                        <a:latin typeface="Sakkal Majalla" panose="02000000000000000000" pitchFamily="2" charset="-78"/>
                        <a:cs typeface="Sakkal Majalla" panose="02000000000000000000" pitchFamily="2" charset="-78"/>
                      </a:endParaRPr>
                    </a:p>
                    <a:p>
                      <a:pPr algn="r" rtl="1"/>
                      <a:r>
                        <a:rPr lang="ar-EG" sz="1200" b="1" u="none" baseline="0" dirty="0">
                          <a:solidFill>
                            <a:schemeClr val="tx1"/>
                          </a:solidFill>
                          <a:latin typeface="Sakkal Majalla" panose="02000000000000000000" pitchFamily="2" charset="-78"/>
                          <a:cs typeface="Sakkal Majalla" panose="02000000000000000000" pitchFamily="2" charset="-78"/>
                        </a:rPr>
                        <a:t> </a:t>
                      </a:r>
                      <a:endParaRPr lang="ar-AE" sz="1200" b="1" u="none" baseline="0" dirty="0">
                        <a:solidFill>
                          <a:schemeClr val="tx1"/>
                        </a:solidFill>
                        <a:latin typeface="Sakkal Majalla" panose="02000000000000000000" pitchFamily="2" charset="-78"/>
                        <a:cs typeface="Sakkal Majalla" panose="02000000000000000000" pitchFamily="2" charset="-78"/>
                      </a:endParaRPr>
                    </a:p>
                    <a:p>
                      <a:pPr algn="r" rtl="1"/>
                      <a:r>
                        <a:rPr lang="ar-AE" sz="1200" b="1" u="none" baseline="0" dirty="0">
                          <a:solidFill>
                            <a:schemeClr val="tx1"/>
                          </a:solidFill>
                          <a:latin typeface="Sakkal Majalla" panose="02000000000000000000" pitchFamily="2" charset="-78"/>
                          <a:cs typeface="Sakkal Majalla" panose="02000000000000000000" pitchFamily="2" charset="-78"/>
                        </a:rPr>
                        <a:t> </a:t>
                      </a:r>
                      <a:r>
                        <a:rPr lang="ar-AE" sz="1200" b="1" u="none" baseline="0" dirty="0">
                          <a:solidFill>
                            <a:srgbClr val="FF0000"/>
                          </a:solidFill>
                          <a:latin typeface="Sakkal Majalla" panose="02000000000000000000" pitchFamily="2" charset="-78"/>
                          <a:cs typeface="Sakkal Majalla" panose="02000000000000000000" pitchFamily="2" charset="-78"/>
                        </a:rPr>
                        <a:t>النشاط الموسيقى:</a:t>
                      </a:r>
                    </a:p>
                    <a:p>
                      <a:pPr marL="0" indent="0" algn="r" rtl="1">
                        <a:buFont typeface="+mj-lt"/>
                        <a:buNone/>
                      </a:pPr>
                      <a:r>
                        <a:rPr lang="ar-AE" sz="1200" b="1" u="none" baseline="0" dirty="0">
                          <a:solidFill>
                            <a:schemeClr val="tx1"/>
                          </a:solidFill>
                          <a:latin typeface="Sakkal Majalla" panose="02000000000000000000" pitchFamily="2" charset="-78"/>
                          <a:cs typeface="Sakkal Majalla" panose="02000000000000000000" pitchFamily="2" charset="-78"/>
                        </a:rPr>
                        <a:t>استماع وتقليد </a:t>
                      </a:r>
                      <a:r>
                        <a:rPr lang="ar-AE" sz="1200" b="1" u="none" baseline="0" dirty="0" err="1">
                          <a:solidFill>
                            <a:schemeClr val="tx1"/>
                          </a:solidFill>
                          <a:latin typeface="Sakkal Majalla" panose="02000000000000000000" pitchFamily="2" charset="-78"/>
                          <a:cs typeface="Sakkal Majalla" panose="02000000000000000000" pitchFamily="2" charset="-78"/>
                        </a:rPr>
                        <a:t>انشوده</a:t>
                      </a:r>
                      <a:r>
                        <a:rPr lang="ar-AE" sz="1200" b="1" u="none" baseline="0" dirty="0">
                          <a:solidFill>
                            <a:schemeClr val="tx1"/>
                          </a:solidFill>
                          <a:latin typeface="Sakkal Majalla" panose="02000000000000000000" pitchFamily="2" charset="-78"/>
                          <a:cs typeface="Sakkal Majalla" panose="02000000000000000000" pitchFamily="2" charset="-78"/>
                        </a:rPr>
                        <a:t> اتباع القواعد </a:t>
                      </a:r>
                      <a:endParaRPr lang="ar-EG" sz="1200" b="1" u="none" baseline="0" dirty="0">
                        <a:solidFill>
                          <a:schemeClr val="tx1"/>
                        </a:solidFill>
                        <a:latin typeface="Sakkal Majalla" panose="02000000000000000000" pitchFamily="2" charset="-78"/>
                        <a:cs typeface="Sakkal Majalla" panose="02000000000000000000" pitchFamily="2" charset="-78"/>
                      </a:endParaRPr>
                    </a:p>
                  </a:txBody>
                  <a:tcP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tc>
                  <a:txBody>
                    <a:bodyPr/>
                    <a:lstStyle/>
                    <a:p>
                      <a:pPr algn="ctr" rtl="1"/>
                      <a:endParaRPr lang="ar-AE" sz="1600" b="1" baseline="0" dirty="0">
                        <a:latin typeface="Sakkal Majalla" panose="02000000000000000000" pitchFamily="2" charset="-78"/>
                        <a:cs typeface="Sakkal Majalla" panose="02000000000000000000" pitchFamily="2" charset="-78"/>
                      </a:endParaRPr>
                    </a:p>
                    <a:p>
                      <a:pPr algn="ctr" rtl="1"/>
                      <a:r>
                        <a:rPr lang="ar-AE" sz="1600" b="1" baseline="0" dirty="0">
                          <a:latin typeface="Sakkal Majalla" panose="02000000000000000000" pitchFamily="2" charset="-78"/>
                          <a:cs typeface="Sakkal Majalla" panose="02000000000000000000" pitchFamily="2" charset="-78"/>
                        </a:rPr>
                        <a:t>دليل للمعلم</a:t>
                      </a:r>
                    </a:p>
                    <a:p>
                      <a:pPr algn="ctr" rtl="1"/>
                      <a:endParaRPr lang="ar-AE" sz="1600" b="1" baseline="0" dirty="0">
                        <a:latin typeface="Sakkal Majalla" panose="02000000000000000000" pitchFamily="2" charset="-78"/>
                        <a:cs typeface="Sakkal Majalla" panose="02000000000000000000" pitchFamily="2" charset="-78"/>
                      </a:endParaRP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extLst>
                  <a:ext uri="{0D108BD9-81ED-4DB2-BD59-A6C34878D82A}">
                    <a16:rowId xmlns:a16="http://schemas.microsoft.com/office/drawing/2014/main" xmlns="" val="10000"/>
                  </a:ext>
                </a:extLst>
              </a:tr>
              <a:tr h="568231">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EG" sz="1200" b="1" baseline="0" dirty="0">
                          <a:latin typeface="Sakkal Majalla" panose="02000000000000000000" pitchFamily="2" charset="-78"/>
                          <a:cs typeface="Sakkal Majalla" panose="02000000000000000000" pitchFamily="2" charset="-78"/>
                        </a:rPr>
                        <a:t> أن </a:t>
                      </a:r>
                      <a:r>
                        <a:rPr lang="ar-AE" sz="1200" b="1" baseline="0" dirty="0">
                          <a:latin typeface="Sakkal Majalla" panose="02000000000000000000" pitchFamily="2" charset="-78"/>
                          <a:cs typeface="Sakkal Majalla" panose="02000000000000000000" pitchFamily="2" charset="-78"/>
                        </a:rPr>
                        <a:t>يرتب العاب بعد الانتهاء من اللعب</a:t>
                      </a:r>
                      <a:endParaRPr lang="ar-AE" sz="1200" baseline="0" dirty="0">
                        <a:latin typeface="Arial" panose="020B0604020202020204" pitchFamily="34" charset="0"/>
                        <a:cs typeface="+mn-cs"/>
                      </a:endParaRPr>
                    </a:p>
                    <a:p>
                      <a:pPr marL="0" marR="0" lvl="0" indent="0" algn="r" defTabSz="914400" rtl="1" eaLnBrk="1" fontAlgn="auto" latinLnBrk="0" hangingPunct="1">
                        <a:lnSpc>
                          <a:spcPct val="100000"/>
                        </a:lnSpc>
                        <a:spcBef>
                          <a:spcPts val="0"/>
                        </a:spcBef>
                        <a:spcAft>
                          <a:spcPts val="0"/>
                        </a:spcAft>
                        <a:buClrTx/>
                        <a:buSzTx/>
                        <a:buFontTx/>
                        <a:buNone/>
                        <a:tabLst/>
                        <a:defRPr/>
                      </a:pPr>
                      <a:endParaRPr lang="ar-AE" sz="1200" b="1" baseline="0" dirty="0">
                        <a:latin typeface="Sakkal Majalla" panose="02000000000000000000" pitchFamily="2" charset="-78"/>
                        <a:cs typeface="Sakkal Majalla" panose="02000000000000000000" pitchFamily="2" charset="-78"/>
                      </a:endParaRP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AE" sz="1600" b="1" baseline="0" dirty="0">
                          <a:latin typeface="Sakkal Majalla" panose="02000000000000000000" pitchFamily="2" charset="-78"/>
                          <a:cs typeface="Sakkal Majalla" panose="02000000000000000000" pitchFamily="2" charset="-78"/>
                        </a:rPr>
                        <a:t>الواجب المنزلي </a:t>
                      </a:r>
                      <a:endParaRPr lang="en-US" sz="1600" b="1" dirty="0">
                        <a:latin typeface="Sakkal Majalla" panose="02000000000000000000" pitchFamily="2" charset="-78"/>
                        <a:cs typeface="Sakkal Majalla" panose="02000000000000000000" pitchFamily="2" charset="-78"/>
                      </a:endParaRP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extLst>
                  <a:ext uri="{0D108BD9-81ED-4DB2-BD59-A6C34878D82A}">
                    <a16:rowId xmlns:a16="http://schemas.microsoft.com/office/drawing/2014/main" xmlns="" val="10001"/>
                  </a:ext>
                </a:extLst>
              </a:tr>
              <a:tr h="1782274">
                <a:tc>
                  <a:txBody>
                    <a:bodyPr/>
                    <a:lstStyle/>
                    <a:p>
                      <a:pPr algn="r" rtl="1"/>
                      <a:r>
                        <a:rPr lang="ar-AE" sz="1200" b="1" baseline="0" dirty="0">
                          <a:latin typeface="Sakkal Majalla" panose="02000000000000000000" pitchFamily="2" charset="-78"/>
                          <a:cs typeface="Sakkal Majalla" panose="02000000000000000000" pitchFamily="2" charset="-78"/>
                        </a:rPr>
                        <a:t>مجموعة تدريبات على </a:t>
                      </a:r>
                      <a:r>
                        <a:rPr lang="ar-AE" sz="1200" b="1" baseline="0" dirty="0" err="1">
                          <a:latin typeface="Sakkal Majalla" panose="02000000000000000000" pitchFamily="2" charset="-78"/>
                          <a:cs typeface="Sakkal Majalla" panose="02000000000000000000" pitchFamily="2" charset="-78"/>
                        </a:rPr>
                        <a:t>الأيباد</a:t>
                      </a:r>
                      <a:r>
                        <a:rPr lang="ar-AE" sz="1200" b="1" baseline="0" dirty="0">
                          <a:latin typeface="Sakkal Majalla" panose="02000000000000000000" pitchFamily="2" charset="-78"/>
                          <a:cs typeface="Sakkal Majalla" panose="02000000000000000000" pitchFamily="2" charset="-78"/>
                        </a:rPr>
                        <a:t>.</a:t>
                      </a:r>
                    </a:p>
                    <a:p>
                      <a:pPr algn="r" rtl="1"/>
                      <a:r>
                        <a:rPr lang="ar-AE" sz="1200" b="1" kern="1200" baseline="0" dirty="0">
                          <a:solidFill>
                            <a:schemeClr val="tx1"/>
                          </a:solidFill>
                          <a:latin typeface="Sakkal Majalla" panose="02000000000000000000" pitchFamily="2" charset="-78"/>
                          <a:ea typeface="+mn-ea"/>
                          <a:cs typeface="Sakkal Majalla" panose="02000000000000000000" pitchFamily="2" charset="-78"/>
                        </a:rPr>
                        <a:t>لعبه أركان فصلي الجميل</a:t>
                      </a:r>
                      <a:r>
                        <a:rPr lang="ar-AE" sz="1200" dirty="0"/>
                        <a:t>	</a:t>
                      </a:r>
                    </a:p>
                    <a:p>
                      <a:pPr algn="r" rtl="1"/>
                      <a:endParaRPr lang="en-US" sz="1200" b="1" baseline="0" dirty="0">
                        <a:latin typeface="Sakkal Majalla" panose="02000000000000000000" pitchFamily="2" charset="-78"/>
                        <a:cs typeface="Sakkal Majalla" panose="02000000000000000000" pitchFamily="2" charset="-78"/>
                      </a:endParaRPr>
                    </a:p>
                    <a:p>
                      <a:pPr marL="0" marR="0" lvl="0" indent="0" algn="r" defTabSz="914400" rtl="1" eaLnBrk="1" fontAlgn="auto" latinLnBrk="0" hangingPunct="1">
                        <a:lnSpc>
                          <a:spcPct val="100000"/>
                        </a:lnSpc>
                        <a:spcBef>
                          <a:spcPts val="0"/>
                        </a:spcBef>
                        <a:spcAft>
                          <a:spcPts val="0"/>
                        </a:spcAft>
                        <a:buClrTx/>
                        <a:buSzTx/>
                        <a:buFontTx/>
                        <a:buNone/>
                        <a:tabLst/>
                        <a:defRPr/>
                      </a:pPr>
                      <a:endParaRPr lang="en-US" sz="1200" b="1" baseline="0" dirty="0">
                        <a:latin typeface="Sakkal Majalla" panose="02000000000000000000" pitchFamily="2" charset="-78"/>
                        <a:cs typeface="Sakkal Majalla" panose="02000000000000000000" pitchFamily="2" charset="-78"/>
                      </a:endParaRPr>
                    </a:p>
                    <a:p>
                      <a:pPr marL="0" marR="0" lvl="0" indent="0" algn="r" defTabSz="914400" rtl="1" eaLnBrk="1" fontAlgn="auto" latinLnBrk="0" hangingPunct="1">
                        <a:lnSpc>
                          <a:spcPct val="100000"/>
                        </a:lnSpc>
                        <a:spcBef>
                          <a:spcPts val="0"/>
                        </a:spcBef>
                        <a:spcAft>
                          <a:spcPts val="0"/>
                        </a:spcAft>
                        <a:buClrTx/>
                        <a:buSzTx/>
                        <a:buFontTx/>
                        <a:buNone/>
                        <a:tabLst/>
                        <a:defRPr/>
                      </a:pPr>
                      <a:r>
                        <a:rPr lang="ar-AE" sz="1200" b="1" baseline="0" dirty="0">
                          <a:latin typeface="Sakkal Majalla" panose="02000000000000000000" pitchFamily="2" charset="-78"/>
                          <a:cs typeface="Sakkal Majalla" panose="02000000000000000000" pitchFamily="2" charset="-78"/>
                        </a:rPr>
                        <a:t> </a:t>
                      </a:r>
                      <a:endParaRPr lang="ar-SA" sz="1200" b="1" dirty="0">
                        <a:latin typeface="Sakkal Majalla" panose="02000000000000000000" pitchFamily="2" charset="-78"/>
                        <a:cs typeface="Sakkal Majalla" panose="02000000000000000000" pitchFamily="2" charset="-78"/>
                      </a:endParaRPr>
                    </a:p>
                  </a:txBody>
                  <a:tcP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AE" sz="1600" b="1" baseline="0" dirty="0">
                          <a:latin typeface="Sakkal Majalla" panose="02000000000000000000" pitchFamily="2" charset="-78"/>
                          <a:cs typeface="Sakkal Majalla" panose="02000000000000000000" pitchFamily="2" charset="-78"/>
                        </a:rPr>
                        <a:t>تمارين الكترونية</a:t>
                      </a:r>
                      <a:endParaRPr lang="en-US" sz="1600" b="1" dirty="0">
                        <a:latin typeface="Sakkal Majalla" panose="02000000000000000000" pitchFamily="2" charset="-78"/>
                        <a:cs typeface="Sakkal Majalla" panose="02000000000000000000" pitchFamily="2" charset="-78"/>
                      </a:endParaRP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extLst>
                  <a:ext uri="{0D108BD9-81ED-4DB2-BD59-A6C34878D82A}">
                    <a16:rowId xmlns:a16="http://schemas.microsoft.com/office/drawing/2014/main" xmlns="" val="10002"/>
                  </a:ext>
                </a:extLst>
              </a:tr>
              <a:tr h="763667">
                <a:tc>
                  <a:txBody>
                    <a:bodyPr/>
                    <a:lstStyle/>
                    <a:p>
                      <a:pPr algn="r" rtl="1"/>
                      <a:r>
                        <a:rPr lang="ar-EG" sz="1200" b="1" kern="1200" baseline="0" dirty="0">
                          <a:solidFill>
                            <a:schemeClr val="tx1"/>
                          </a:solidFill>
                          <a:latin typeface="Sakkal Majalla" panose="02000000000000000000" pitchFamily="2" charset="-78"/>
                          <a:ea typeface="+mn-ea"/>
                          <a:cs typeface="Sakkal Majalla" panose="02000000000000000000" pitchFamily="2" charset="-78"/>
                        </a:rPr>
                        <a:t>جيد</a:t>
                      </a:r>
                      <a:r>
                        <a:rPr lang="ar-AE" sz="1200" b="1" kern="1200" baseline="0" dirty="0">
                          <a:solidFill>
                            <a:schemeClr val="tx1"/>
                          </a:solidFill>
                          <a:latin typeface="Sakkal Majalla" panose="02000000000000000000" pitchFamily="2" charset="-78"/>
                          <a:ea typeface="+mn-ea"/>
                          <a:cs typeface="Sakkal Majalla" panose="02000000000000000000" pitchFamily="2" charset="-78"/>
                        </a:rPr>
                        <a:t>: أن </a:t>
                      </a:r>
                      <a:r>
                        <a:rPr lang="ar-EG" sz="1200" b="1" kern="1200" baseline="0" dirty="0">
                          <a:solidFill>
                            <a:schemeClr val="tx1"/>
                          </a:solidFill>
                          <a:latin typeface="Sakkal Majalla" panose="02000000000000000000" pitchFamily="2" charset="-78"/>
                          <a:ea typeface="+mn-ea"/>
                          <a:cs typeface="Sakkal Majalla" panose="02000000000000000000" pitchFamily="2" charset="-78"/>
                        </a:rPr>
                        <a:t>يستجيب  لقواعد وتعليمات الفصل      متوسط :أن </a:t>
                      </a:r>
                      <a:r>
                        <a:rPr lang="ar-AE" sz="1200" b="1" kern="1200" baseline="0" dirty="0">
                          <a:solidFill>
                            <a:schemeClr val="tx1"/>
                          </a:solidFill>
                          <a:latin typeface="Sakkal Majalla" panose="02000000000000000000" pitchFamily="2" charset="-78"/>
                          <a:ea typeface="+mn-ea"/>
                          <a:cs typeface="Sakkal Majalla" panose="02000000000000000000" pitchFamily="2" charset="-78"/>
                        </a:rPr>
                        <a:t>يستجيب لقواعد و</a:t>
                      </a:r>
                      <a:r>
                        <a:rPr lang="ar-EG" sz="1200" b="1" kern="1200" baseline="0" dirty="0">
                          <a:solidFill>
                            <a:schemeClr val="tx1"/>
                          </a:solidFill>
                          <a:latin typeface="Sakkal Majalla" panose="02000000000000000000" pitchFamily="2" charset="-78"/>
                          <a:ea typeface="+mn-ea"/>
                          <a:cs typeface="Sakkal Majalla" panose="02000000000000000000" pitchFamily="2" charset="-78"/>
                        </a:rPr>
                        <a:t> تعليمات الفصل </a:t>
                      </a:r>
                      <a:r>
                        <a:rPr lang="ar-AE" sz="1200" b="1" kern="1200" baseline="0" dirty="0">
                          <a:solidFill>
                            <a:schemeClr val="tx1"/>
                          </a:solidFill>
                          <a:latin typeface="Sakkal Majalla" panose="02000000000000000000" pitchFamily="2" charset="-78"/>
                          <a:ea typeface="+mn-ea"/>
                          <a:cs typeface="Sakkal Majalla" panose="02000000000000000000" pitchFamily="2" charset="-78"/>
                        </a:rPr>
                        <a:t>ب</a:t>
                      </a:r>
                      <a:r>
                        <a:rPr lang="ar-EG" sz="1200" b="1" kern="1200" baseline="0" dirty="0">
                          <a:solidFill>
                            <a:schemeClr val="tx1"/>
                          </a:solidFill>
                          <a:latin typeface="Sakkal Majalla" panose="02000000000000000000" pitchFamily="2" charset="-78"/>
                          <a:ea typeface="+mn-ea"/>
                          <a:cs typeface="Sakkal Majalla" panose="02000000000000000000" pitchFamily="2" charset="-78"/>
                        </a:rPr>
                        <a:t>مساعدة جسدية بسيطة </a:t>
                      </a:r>
                      <a:r>
                        <a:rPr lang="ar-AE" sz="1200" b="1" kern="1200" baseline="0" dirty="0">
                          <a:solidFill>
                            <a:schemeClr val="tx1"/>
                          </a:solidFill>
                          <a:latin typeface="Sakkal Majalla" panose="02000000000000000000" pitchFamily="2" charset="-78"/>
                          <a:ea typeface="+mn-ea"/>
                          <a:cs typeface="Sakkal Majalla" panose="02000000000000000000" pitchFamily="2" charset="-78"/>
                        </a:rPr>
                        <a:t>                  </a:t>
                      </a:r>
                      <a:r>
                        <a:rPr lang="ar-EG" sz="1200" b="1" kern="1200" baseline="0" dirty="0">
                          <a:solidFill>
                            <a:schemeClr val="tx1"/>
                          </a:solidFill>
                          <a:latin typeface="Sakkal Majalla" panose="02000000000000000000" pitchFamily="2" charset="-78"/>
                          <a:ea typeface="+mn-ea"/>
                          <a:cs typeface="Sakkal Majalla" panose="02000000000000000000" pitchFamily="2" charset="-78"/>
                        </a:rPr>
                        <a:t>ضعيف :  أن يستمع لتعليمات الفصل </a:t>
                      </a:r>
                      <a:r>
                        <a:rPr lang="ar-EG" sz="1200" b="1" baseline="0" dirty="0">
                          <a:latin typeface="Sakkal Majalla" panose="02000000000000000000" pitchFamily="2" charset="-78"/>
                          <a:cs typeface="Sakkal Majalla" panose="02000000000000000000" pitchFamily="2" charset="-78"/>
                        </a:rPr>
                        <a:t>.</a:t>
                      </a: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AE" sz="1600" b="1" dirty="0">
                          <a:latin typeface="Sakkal Majalla" panose="02000000000000000000" pitchFamily="2" charset="-78"/>
                          <a:cs typeface="Sakkal Majalla" panose="02000000000000000000" pitchFamily="2" charset="-78"/>
                        </a:rPr>
                        <a:t>التقييم</a:t>
                      </a:r>
                      <a:endParaRPr lang="en-US" sz="1600" b="1" dirty="0">
                        <a:latin typeface="Sakkal Majalla" panose="02000000000000000000" pitchFamily="2" charset="-78"/>
                        <a:cs typeface="Sakkal Majalla" panose="02000000000000000000" pitchFamily="2" charset="-78"/>
                      </a:endParaRP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extLst>
                  <a:ext uri="{0D108BD9-81ED-4DB2-BD59-A6C34878D82A}">
                    <a16:rowId xmlns:a16="http://schemas.microsoft.com/office/drawing/2014/main" xmlns="" val="10003"/>
                  </a:ext>
                </a:extLst>
              </a:tr>
            </a:tbl>
          </a:graphicData>
        </a:graphic>
      </p:graphicFrame>
      <p:sp>
        <p:nvSpPr>
          <p:cNvPr id="5" name="Rounded Rectangle 4"/>
          <p:cNvSpPr/>
          <p:nvPr/>
        </p:nvSpPr>
        <p:spPr>
          <a:xfrm>
            <a:off x="7070126" y="2707764"/>
            <a:ext cx="3826141" cy="334287"/>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Rectangle 5"/>
          <p:cNvSpPr/>
          <p:nvPr/>
        </p:nvSpPr>
        <p:spPr>
          <a:xfrm>
            <a:off x="7193509" y="2707494"/>
            <a:ext cx="3536096" cy="276999"/>
          </a:xfrm>
          <a:prstGeom prst="rect">
            <a:avLst/>
          </a:prstGeom>
        </p:spPr>
        <p:txBody>
          <a:bodyPr wrap="none">
            <a:spAutoFit/>
          </a:bodyPr>
          <a:lstStyle/>
          <a:p>
            <a:pPr lvl="0" algn="r" rtl="1">
              <a:defRPr/>
            </a:pPr>
            <a:r>
              <a:rPr lang="en-US" sz="1200" dirty="0">
                <a:solidFill>
                  <a:schemeClr val="accent1">
                    <a:lumMod val="50000"/>
                  </a:schemeClr>
                </a:solidFill>
                <a:latin typeface="Arial" panose="020B0604020202020204" pitchFamily="34" charset="0"/>
                <a:cs typeface="Arial" panose="020B0604020202020204" pitchFamily="34" charset="0"/>
                <a:hlinkClick r:id="rId3"/>
              </a:rPr>
              <a:t>https://</a:t>
            </a:r>
            <a:r>
              <a:rPr lang="en-US" sz="1200" dirty="0" smtClean="0">
                <a:solidFill>
                  <a:schemeClr val="accent1">
                    <a:lumMod val="50000"/>
                  </a:schemeClr>
                </a:solidFill>
                <a:latin typeface="Arial" panose="020B0604020202020204" pitchFamily="34" charset="0"/>
                <a:cs typeface="Arial" panose="020B0604020202020204" pitchFamily="34" charset="0"/>
                <a:hlinkClick r:id="rId3"/>
              </a:rPr>
              <a:t>www.youtube.com/watch?v=iQxK-Ah7has</a:t>
            </a:r>
            <a:r>
              <a:rPr lang="ar-AE" sz="1200" dirty="0" smtClean="0">
                <a:solidFill>
                  <a:schemeClr val="accent1">
                    <a:lumMod val="50000"/>
                  </a:schemeClr>
                </a:solidFill>
                <a:latin typeface="Arial" panose="020B0604020202020204" pitchFamily="34" charset="0"/>
                <a:cs typeface="Arial" panose="020B0604020202020204" pitchFamily="34" charset="0"/>
              </a:rPr>
              <a:t> </a:t>
            </a:r>
            <a:endParaRPr lang="ar-SA" sz="1200" dirty="0">
              <a:solidFill>
                <a:schemeClr val="accent1">
                  <a:lumMod val="50000"/>
                </a:schemeClr>
              </a:solidFill>
              <a:latin typeface="Arial" panose="020B0604020202020204" pitchFamily="34" charset="0"/>
            </a:endParaRPr>
          </a:p>
        </p:txBody>
      </p:sp>
      <p:sp>
        <p:nvSpPr>
          <p:cNvPr id="8" name="Date Placeholder 7"/>
          <p:cNvSpPr>
            <a:spLocks noGrp="1"/>
          </p:cNvSpPr>
          <p:nvPr>
            <p:ph type="dt" sz="half" idx="10"/>
          </p:nvPr>
        </p:nvSpPr>
        <p:spPr/>
        <p:txBody>
          <a:bodyPr/>
          <a:lstStyle/>
          <a:p>
            <a:fld id="{13E19267-0502-414C-ADC8-E730C18BC296}" type="datetime3">
              <a:rPr lang="en-US" smtClean="0"/>
              <a:t>13 December 2020</a:t>
            </a:fld>
            <a:endParaRPr lang="en-GB"/>
          </a:p>
        </p:txBody>
      </p:sp>
      <p:sp>
        <p:nvSpPr>
          <p:cNvPr id="9" name="Slide Number Placeholder 8"/>
          <p:cNvSpPr>
            <a:spLocks noGrp="1"/>
          </p:cNvSpPr>
          <p:nvPr>
            <p:ph type="sldNum" sz="quarter" idx="12"/>
          </p:nvPr>
        </p:nvSpPr>
        <p:spPr/>
        <p:txBody>
          <a:bodyPr/>
          <a:lstStyle/>
          <a:p>
            <a:fld id="{60F9F505-338F-4A63-8E60-F3E66EC2060F}" type="slidenum">
              <a:rPr lang="en-GB" smtClean="0"/>
              <a:t>4</a:t>
            </a:fld>
            <a:endParaRPr lang="en-GB"/>
          </a:p>
        </p:txBody>
      </p:sp>
      <p:sp>
        <p:nvSpPr>
          <p:cNvPr id="13" name="Rounded Rectangle 4">
            <a:extLst>
              <a:ext uri="{FF2B5EF4-FFF2-40B4-BE49-F238E27FC236}">
                <a16:creationId xmlns:a16="http://schemas.microsoft.com/office/drawing/2014/main" xmlns="" id="{987EDAC8-260F-450C-B243-3D972EC686DC}"/>
              </a:ext>
            </a:extLst>
          </p:cNvPr>
          <p:cNvSpPr/>
          <p:nvPr/>
        </p:nvSpPr>
        <p:spPr>
          <a:xfrm>
            <a:off x="1765141" y="4842755"/>
            <a:ext cx="9031404" cy="461665"/>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hlinkClick r:id="rId4"/>
              </a:rPr>
              <a:t>https://wordwall.net/ar/resource/5220705/%D8%A3%D8%B1%D9%83%D8%A7%D9%86-%D9%81%D8%B5%D9%84%D9%8A-%</a:t>
            </a:r>
            <a:r>
              <a:rPr kumimoji="0" lang="en-US" sz="900" b="0" i="0" u="none" strike="noStrike" kern="1200" cap="none" spc="0" normalizeH="0" baseline="0" noProof="0" dirty="0" smtClean="0">
                <a:ln>
                  <a:noFill/>
                </a:ln>
                <a:solidFill>
                  <a:prstClr val="black"/>
                </a:solidFill>
                <a:effectLst/>
                <a:uLnTx/>
                <a:uFillTx/>
                <a:latin typeface="Calibri" panose="020F0502020204030204"/>
                <a:ea typeface="+mn-ea"/>
                <a:cs typeface="+mn-cs"/>
                <a:hlinkClick r:id="rId4"/>
              </a:rPr>
              <a:t>D8%A7%D9%84%D8%AC%D9%85%D9%8A%D9%84</a:t>
            </a:r>
            <a:endParaRPr kumimoji="0" lang="ar-AE" sz="9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478014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79195BEB-A072-45D8-848D-E8CA744F9022}"/>
              </a:ext>
            </a:extLst>
          </p:cNvPr>
          <p:cNvSpPr>
            <a:spLocks noGrp="1"/>
          </p:cNvSpPr>
          <p:nvPr>
            <p:ph type="title"/>
          </p:nvPr>
        </p:nvSpPr>
        <p:spPr>
          <a:xfrm rot="-360000">
            <a:off x="480544" y="1092991"/>
            <a:ext cx="3933620" cy="629267"/>
          </a:xfrm>
        </p:spPr>
        <p:txBody>
          <a:bodyPr>
            <a:norm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AE" sz="2800" b="1" i="0" u="none" strike="noStrike" dirty="0">
                <a:solidFill>
                  <a:schemeClr val="tx1"/>
                </a:solidFill>
                <a:effectLst/>
                <a:latin typeface="Sakkal Majalla" panose="02000000000000000000" pitchFamily="2" charset="-78"/>
                <a:cs typeface="Sakkal Majalla" panose="02000000000000000000" pitchFamily="2" charset="-78"/>
              </a:rPr>
              <a:t>يستجيب  لقواعد وتعليمات الفصل</a:t>
            </a:r>
          </a:p>
        </p:txBody>
      </p:sp>
      <p:sp>
        <p:nvSpPr>
          <p:cNvPr id="6" name="Text Placeholder 5">
            <a:extLst>
              <a:ext uri="{FF2B5EF4-FFF2-40B4-BE49-F238E27FC236}">
                <a16:creationId xmlns:a16="http://schemas.microsoft.com/office/drawing/2014/main" xmlns="" id="{FE58025A-9737-434D-AE90-0CC9E7990286}"/>
              </a:ext>
            </a:extLst>
          </p:cNvPr>
          <p:cNvSpPr>
            <a:spLocks noGrp="1"/>
          </p:cNvSpPr>
          <p:nvPr>
            <p:ph type="body" sz="quarter" idx="13"/>
          </p:nvPr>
        </p:nvSpPr>
        <p:spPr>
          <a:xfrm>
            <a:off x="748030" y="3429000"/>
            <a:ext cx="3913188" cy="2249488"/>
          </a:xfrm>
        </p:spPr>
        <p:txBody>
          <a:bodyPr>
            <a:normAutofit/>
          </a:bodyPr>
          <a:lstStyle/>
          <a:p>
            <a:pPr marL="0" indent="0" algn="r" rtl="1">
              <a:buNone/>
            </a:pPr>
            <a:r>
              <a:rPr lang="ar-AE" sz="1200" b="1" dirty="0">
                <a:latin typeface="Sakkal Majalla" panose="02000000000000000000" pitchFamily="2" charset="-78"/>
                <a:cs typeface="Sakkal Majalla" panose="02000000000000000000" pitchFamily="2" charset="-78"/>
              </a:rPr>
              <a:t>ا</a:t>
            </a:r>
            <a:r>
              <a:rPr lang="ar-EG" sz="1200" b="1" dirty="0">
                <a:latin typeface="Sakkal Majalla" panose="02000000000000000000" pitchFamily="2" charset="-78"/>
                <a:cs typeface="Sakkal Majalla" panose="02000000000000000000" pitchFamily="2" charset="-78"/>
              </a:rPr>
              <a:t>لمهارات الداعم</a:t>
            </a:r>
            <a:r>
              <a:rPr lang="ar-AE" sz="1200" b="1" dirty="0">
                <a:latin typeface="Sakkal Majalla" panose="02000000000000000000" pitchFamily="2" charset="-78"/>
                <a:cs typeface="Sakkal Majalla" panose="02000000000000000000" pitchFamily="2" charset="-78"/>
              </a:rPr>
              <a:t>ة</a:t>
            </a:r>
            <a:r>
              <a:rPr lang="ar-EG" sz="1200" b="1" dirty="0">
                <a:latin typeface="Sakkal Majalla" panose="02000000000000000000" pitchFamily="2" charset="-78"/>
                <a:cs typeface="Sakkal Majalla" panose="02000000000000000000" pitchFamily="2" charset="-78"/>
              </a:rPr>
              <a:t> :</a:t>
            </a:r>
          </a:p>
          <a:p>
            <a:pPr algn="r" rtl="1"/>
            <a:r>
              <a:rPr lang="ar-EG" sz="1200" b="1" dirty="0">
                <a:latin typeface="Sakkal Majalla" panose="02000000000000000000" pitchFamily="2" charset="-78"/>
                <a:cs typeface="Sakkal Majalla" panose="02000000000000000000" pitchFamily="2" charset="-78"/>
              </a:rPr>
              <a:t>المهارات السمعية </a:t>
            </a:r>
          </a:p>
          <a:p>
            <a:pPr algn="r" rtl="1"/>
            <a:r>
              <a:rPr lang="ar-EG" sz="1200" b="1" dirty="0">
                <a:latin typeface="Sakkal Majalla" panose="02000000000000000000" pitchFamily="2" charset="-78"/>
                <a:cs typeface="Sakkal Majalla" panose="02000000000000000000" pitchFamily="2" charset="-78"/>
              </a:rPr>
              <a:t>المهارات الادراكية </a:t>
            </a:r>
            <a:endParaRPr lang="ar-AE" sz="1200" b="1" dirty="0">
              <a:latin typeface="Sakkal Majalla" panose="02000000000000000000" pitchFamily="2" charset="-78"/>
              <a:cs typeface="Sakkal Majalla" panose="02000000000000000000" pitchFamily="2" charset="-78"/>
            </a:endParaRPr>
          </a:p>
          <a:p>
            <a:pPr algn="r" rtl="1"/>
            <a:r>
              <a:rPr lang="ar-AE" sz="1200" b="1" dirty="0">
                <a:latin typeface="Sakkal Majalla" panose="02000000000000000000" pitchFamily="2" charset="-78"/>
                <a:cs typeface="Sakkal Majalla" panose="02000000000000000000" pitchFamily="2" charset="-78"/>
              </a:rPr>
              <a:t>المهارات السلوكية</a:t>
            </a:r>
            <a:endParaRPr lang="ar-EG" sz="1200" b="1" dirty="0">
              <a:latin typeface="Sakkal Majalla" panose="02000000000000000000" pitchFamily="2" charset="-78"/>
              <a:cs typeface="Sakkal Majalla" panose="02000000000000000000" pitchFamily="2" charset="-78"/>
            </a:endParaRPr>
          </a:p>
          <a:p>
            <a:pPr marL="0" indent="0" algn="r" rtl="1">
              <a:buNone/>
            </a:pPr>
            <a:r>
              <a:rPr lang="ar-EG" sz="1200" b="1" baseline="0" dirty="0">
                <a:latin typeface="Sakkal Majalla" panose="02000000000000000000" pitchFamily="2" charset="-78"/>
                <a:cs typeface="Sakkal Majalla" panose="02000000000000000000" pitchFamily="2" charset="-78"/>
              </a:rPr>
              <a:t> </a:t>
            </a:r>
          </a:p>
        </p:txBody>
      </p:sp>
      <p:sp>
        <p:nvSpPr>
          <p:cNvPr id="4" name="Slide Number Placeholder 3">
            <a:extLst>
              <a:ext uri="{FF2B5EF4-FFF2-40B4-BE49-F238E27FC236}">
                <a16:creationId xmlns:a16="http://schemas.microsoft.com/office/drawing/2014/main" xmlns="" id="{03E8D56A-2615-403F-A09F-BC30DF1EE768}"/>
              </a:ext>
            </a:extLst>
          </p:cNvPr>
          <p:cNvSpPr>
            <a:spLocks noGrp="1"/>
          </p:cNvSpPr>
          <p:nvPr>
            <p:ph type="sldNum" sz="quarter" idx="12"/>
          </p:nvPr>
        </p:nvSpPr>
        <p:spPr/>
        <p:txBody>
          <a:bodyPr/>
          <a:lstStyle/>
          <a:p>
            <a:fld id="{98C0CDE5-970C-4CC4-BF43-0DA127E73E82}" type="slidenum">
              <a:rPr lang="en-US" smtClean="0"/>
              <a:pPr/>
              <a:t>5</a:t>
            </a:fld>
            <a:endParaRPr lang="en-US" dirty="0"/>
          </a:p>
        </p:txBody>
      </p:sp>
      <p:sp>
        <p:nvSpPr>
          <p:cNvPr id="7" name="Date Placeholder 6"/>
          <p:cNvSpPr>
            <a:spLocks noGrp="1"/>
          </p:cNvSpPr>
          <p:nvPr>
            <p:ph type="dt" sz="half" idx="10"/>
          </p:nvPr>
        </p:nvSpPr>
        <p:spPr/>
        <p:txBody>
          <a:bodyPr/>
          <a:lstStyle/>
          <a:p>
            <a:fld id="{5B15B7AE-9453-41D7-AC83-A2E65FBBCAE4}" type="datetime3">
              <a:rPr lang="en-US" noProof="0" smtClean="0"/>
              <a:t>13 December 2020</a:t>
            </a:fld>
            <a:endParaRPr lang="en-US" noProof="0" dirty="0"/>
          </a:p>
        </p:txBody>
      </p:sp>
      <p:sp>
        <p:nvSpPr>
          <p:cNvPr id="8" name="Text Placeholder 7">
            <a:extLst>
              <a:ext uri="{FF2B5EF4-FFF2-40B4-BE49-F238E27FC236}">
                <a16:creationId xmlns:a16="http://schemas.microsoft.com/office/drawing/2014/main" xmlns="" id="{CE771D75-A3C9-4078-8557-78C98B91AB3C}"/>
              </a:ext>
            </a:extLst>
          </p:cNvPr>
          <p:cNvSpPr>
            <a:spLocks noGrp="1"/>
          </p:cNvSpPr>
          <p:nvPr>
            <p:ph type="body" idx="1"/>
          </p:nvPr>
        </p:nvSpPr>
        <p:spPr/>
        <p:txBody>
          <a:bodyPr/>
          <a:lstStyle/>
          <a:p>
            <a:pPr algn="ctr"/>
            <a:r>
              <a:rPr lang="ar-AE" dirty="0"/>
              <a:t>الجلوس بأدب – احترام الآخرين </a:t>
            </a:r>
            <a:endParaRPr lang="en-US" dirty="0"/>
          </a:p>
        </p:txBody>
      </p:sp>
      <p:sp>
        <p:nvSpPr>
          <p:cNvPr id="3" name="Picture Placeholder 2">
            <a:extLst>
              <a:ext uri="{FF2B5EF4-FFF2-40B4-BE49-F238E27FC236}">
                <a16:creationId xmlns:a16="http://schemas.microsoft.com/office/drawing/2014/main" xmlns="" id="{D3E45E7E-2B7B-4FAC-B3DF-8D7634EF917E}"/>
              </a:ext>
            </a:extLst>
          </p:cNvPr>
          <p:cNvSpPr>
            <a:spLocks noGrp="1"/>
          </p:cNvSpPr>
          <p:nvPr>
            <p:ph type="pic" sz="quarter" idx="14"/>
          </p:nvPr>
        </p:nvSpPr>
        <p:spPr/>
      </p:sp>
      <p:pic>
        <p:nvPicPr>
          <p:cNvPr id="9" name="Picture 8">
            <a:extLst>
              <a:ext uri="{FF2B5EF4-FFF2-40B4-BE49-F238E27FC236}">
                <a16:creationId xmlns:a16="http://schemas.microsoft.com/office/drawing/2014/main" xmlns="" id="{593497CC-F1EC-4A92-B00F-6FA03D063752}"/>
              </a:ext>
            </a:extLst>
          </p:cNvPr>
          <p:cNvPicPr>
            <a:picLocks noChangeAspect="1"/>
          </p:cNvPicPr>
          <p:nvPr/>
        </p:nvPicPr>
        <p:blipFill rotWithShape="1">
          <a:blip r:embed="rId2"/>
          <a:srcRect l="5970" t="10980" r="6582" b="7862"/>
          <a:stretch/>
        </p:blipFill>
        <p:spPr>
          <a:xfrm rot="771778">
            <a:off x="6535641" y="389745"/>
            <a:ext cx="4482561" cy="5282575"/>
          </a:xfrm>
          <a:prstGeom prst="rect">
            <a:avLst/>
          </a:prstGeom>
        </p:spPr>
      </p:pic>
    </p:spTree>
    <p:extLst>
      <p:ext uri="{BB962C8B-B14F-4D97-AF65-F5344CB8AC3E}">
        <p14:creationId xmlns:p14="http://schemas.microsoft.com/office/powerpoint/2010/main" val="10813011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Media Placeholder 2">
            <a:extLst>
              <a:ext uri="{FF2B5EF4-FFF2-40B4-BE49-F238E27FC236}">
                <a16:creationId xmlns:a16="http://schemas.microsoft.com/office/drawing/2014/main" xmlns="" id="{7BE40CDF-DCB0-4974-A902-F7BF404063CE}"/>
              </a:ext>
            </a:extLst>
          </p:cNvPr>
          <p:cNvPicPr>
            <a:picLocks noGrp="1" noChangeAspect="1"/>
          </p:cNvPicPr>
          <p:nvPr>
            <p:ph type="media" sz="quarter" idx="13"/>
          </p:nvPr>
        </p:nvPicPr>
        <p:blipFill rotWithShape="1">
          <a:blip r:embed="rId2"/>
          <a:srcRect l="8568" t="22457" r="8980" b="5011"/>
          <a:stretch/>
        </p:blipFill>
        <p:spPr>
          <a:xfrm>
            <a:off x="4055527" y="548916"/>
            <a:ext cx="4714221" cy="4606613"/>
          </a:xfrm>
          <a:prstGeom prst="rect">
            <a:avLst/>
          </a:prstGeom>
        </p:spPr>
      </p:pic>
      <p:sp>
        <p:nvSpPr>
          <p:cNvPr id="2" name="Title 1">
            <a:extLst>
              <a:ext uri="{FF2B5EF4-FFF2-40B4-BE49-F238E27FC236}">
                <a16:creationId xmlns:a16="http://schemas.microsoft.com/office/drawing/2014/main" xmlns="" id="{F845AB00-1C5C-4EB0-B93F-C03AB7A9BC6F}"/>
              </a:ext>
            </a:extLst>
          </p:cNvPr>
          <p:cNvSpPr>
            <a:spLocks noGrp="1"/>
          </p:cNvSpPr>
          <p:nvPr>
            <p:ph type="title"/>
          </p:nvPr>
        </p:nvSpPr>
        <p:spPr/>
        <p:txBody>
          <a:bodyPr>
            <a:normAutofit/>
          </a:bodyPr>
          <a:lstStyle/>
          <a:p>
            <a:pPr algn="ctr"/>
            <a:r>
              <a:rPr lang="ar-AE" sz="1600" dirty="0">
                <a:latin typeface="Sakkal Majalla" panose="02000000000000000000" pitchFamily="2" charset="-78"/>
                <a:cs typeface="Sakkal Majalla" panose="02000000000000000000" pitchFamily="2" charset="-78"/>
              </a:rPr>
              <a:t>تلوين ورقه العمل-</a:t>
            </a:r>
            <a:endParaRPr lang="en-US" sz="1600" dirty="0">
              <a:latin typeface="Sakkal Majalla" panose="02000000000000000000" pitchFamily="2" charset="-78"/>
              <a:cs typeface="Sakkal Majalla" panose="02000000000000000000" pitchFamily="2" charset="-78"/>
            </a:endParaRPr>
          </a:p>
        </p:txBody>
      </p:sp>
      <p:sp>
        <p:nvSpPr>
          <p:cNvPr id="4" name="Slide Number Placeholder 3">
            <a:extLst>
              <a:ext uri="{FF2B5EF4-FFF2-40B4-BE49-F238E27FC236}">
                <a16:creationId xmlns:a16="http://schemas.microsoft.com/office/drawing/2014/main" xmlns="" id="{1D6158BA-8D0B-4C52-9952-51D361C7F3ED}"/>
              </a:ext>
            </a:extLst>
          </p:cNvPr>
          <p:cNvSpPr>
            <a:spLocks noGrp="1"/>
          </p:cNvSpPr>
          <p:nvPr>
            <p:ph type="sldNum" sz="quarter" idx="12"/>
          </p:nvPr>
        </p:nvSpPr>
        <p:spPr/>
        <p:txBody>
          <a:bodyPr/>
          <a:lstStyle/>
          <a:p>
            <a:fld id="{98C0CDE5-970C-4CC4-BF43-0DA127E73E82}" type="slidenum">
              <a:rPr lang="en-US" smtClean="0"/>
              <a:t>6</a:t>
            </a:fld>
            <a:endParaRPr lang="en-US" dirty="0"/>
          </a:p>
        </p:txBody>
      </p:sp>
    </p:spTree>
    <p:extLst>
      <p:ext uri="{BB962C8B-B14F-4D97-AF65-F5344CB8AC3E}">
        <p14:creationId xmlns:p14="http://schemas.microsoft.com/office/powerpoint/2010/main" val="16378331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Media Placeholder 2">
            <a:extLst>
              <a:ext uri="{FF2B5EF4-FFF2-40B4-BE49-F238E27FC236}">
                <a16:creationId xmlns:a16="http://schemas.microsoft.com/office/drawing/2014/main" xmlns="" id="{D86E77CC-52D2-4EF7-A0FA-6A92961F5DCD}"/>
              </a:ext>
            </a:extLst>
          </p:cNvPr>
          <p:cNvPicPr>
            <a:picLocks noGrp="1" noChangeAspect="1"/>
          </p:cNvPicPr>
          <p:nvPr>
            <p:ph type="media" sz="quarter" idx="13"/>
          </p:nvPr>
        </p:nvPicPr>
        <p:blipFill>
          <a:blip r:embed="rId2"/>
          <a:stretch>
            <a:fillRect/>
          </a:stretch>
        </p:blipFill>
        <p:spPr>
          <a:xfrm>
            <a:off x="2482125" y="909467"/>
            <a:ext cx="2641785" cy="4051300"/>
          </a:xfrm>
          <a:prstGeom prst="rect">
            <a:avLst/>
          </a:prstGeom>
        </p:spPr>
      </p:pic>
      <p:sp>
        <p:nvSpPr>
          <p:cNvPr id="2" name="Title 1">
            <a:extLst>
              <a:ext uri="{FF2B5EF4-FFF2-40B4-BE49-F238E27FC236}">
                <a16:creationId xmlns:a16="http://schemas.microsoft.com/office/drawing/2014/main" xmlns="" id="{F845AB00-1C5C-4EB0-B93F-C03AB7A9BC6F}"/>
              </a:ext>
            </a:extLst>
          </p:cNvPr>
          <p:cNvSpPr>
            <a:spLocks noGrp="1"/>
          </p:cNvSpPr>
          <p:nvPr>
            <p:ph type="title"/>
          </p:nvPr>
        </p:nvSpPr>
        <p:spPr>
          <a:xfrm>
            <a:off x="3824307" y="5391735"/>
            <a:ext cx="4685739" cy="832104"/>
          </a:xfrm>
        </p:spPr>
        <p:txBody>
          <a:bodyPr>
            <a:normAutofit/>
          </a:bodyPr>
          <a:lstStyle/>
          <a:p>
            <a:pPr algn="ctr"/>
            <a:r>
              <a:rPr lang="ar-AE" sz="1600" dirty="0">
                <a:latin typeface="Sakkal Majalla" panose="02000000000000000000" pitchFamily="2" charset="-78"/>
                <a:cs typeface="Sakkal Majalla" panose="02000000000000000000" pitchFamily="2" charset="-78"/>
              </a:rPr>
              <a:t>تطابق وتشابه: عمل نسختين من كل بطاقة والطلب من الطالب أن يطابق البطاقة المشابهة. </a:t>
            </a:r>
            <a:endParaRPr lang="en-US" sz="1600" dirty="0">
              <a:latin typeface="Sakkal Majalla" panose="02000000000000000000" pitchFamily="2" charset="-78"/>
              <a:cs typeface="Sakkal Majalla" panose="02000000000000000000" pitchFamily="2" charset="-78"/>
            </a:endParaRPr>
          </a:p>
        </p:txBody>
      </p:sp>
      <p:sp>
        <p:nvSpPr>
          <p:cNvPr id="4" name="Slide Number Placeholder 3">
            <a:extLst>
              <a:ext uri="{FF2B5EF4-FFF2-40B4-BE49-F238E27FC236}">
                <a16:creationId xmlns:a16="http://schemas.microsoft.com/office/drawing/2014/main" xmlns="" id="{1D6158BA-8D0B-4C52-9952-51D361C7F3E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C0CDE5-970C-4CC4-BF43-0DA127E73E8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1026" name="Picture 2" descr="اللي طلب صور ملونة اكثر تعبيرا ..... - نحو روضة أمتع وأكثر إفادة | Facebook">
            <a:extLst>
              <a:ext uri="{FF2B5EF4-FFF2-40B4-BE49-F238E27FC236}">
                <a16:creationId xmlns:a16="http://schemas.microsoft.com/office/drawing/2014/main" xmlns="" id="{B666E42B-97EB-4971-B8BC-41D3A31F5CA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50000"/>
          <a:stretch/>
        </p:blipFill>
        <p:spPr bwMode="auto">
          <a:xfrm>
            <a:off x="8257470" y="2974797"/>
            <a:ext cx="2675545" cy="198597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xmlns="" id="{0A5D1692-C032-45CF-8390-E510E3C83713}"/>
              </a:ext>
            </a:extLst>
          </p:cNvPr>
          <p:cNvPicPr>
            <a:picLocks noChangeAspect="1"/>
          </p:cNvPicPr>
          <p:nvPr/>
        </p:nvPicPr>
        <p:blipFill>
          <a:blip r:embed="rId4"/>
          <a:stretch>
            <a:fillRect/>
          </a:stretch>
        </p:blipFill>
        <p:spPr>
          <a:xfrm>
            <a:off x="5321286" y="909467"/>
            <a:ext cx="2738808" cy="4130661"/>
          </a:xfrm>
          <a:prstGeom prst="rect">
            <a:avLst/>
          </a:prstGeom>
        </p:spPr>
      </p:pic>
    </p:spTree>
    <p:extLst>
      <p:ext uri="{BB962C8B-B14F-4D97-AF65-F5344CB8AC3E}">
        <p14:creationId xmlns:p14="http://schemas.microsoft.com/office/powerpoint/2010/main" val="307603837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0F0A00B7A297B40A126585C06040BF9" ma:contentTypeVersion="13" ma:contentTypeDescription="Create a new document." ma:contentTypeScope="" ma:versionID="e211a196983eb4ca7a51c67aa200c8b9">
  <xsd:schema xmlns:xsd="http://www.w3.org/2001/XMLSchema" xmlns:xs="http://www.w3.org/2001/XMLSchema" xmlns:p="http://schemas.microsoft.com/office/2006/metadata/properties" xmlns:ns3="0860e916-1933-4f54-bf75-902e7a9d18bb" xmlns:ns4="c1803469-1359-4921-b8b2-4aa11e6de6e4" targetNamespace="http://schemas.microsoft.com/office/2006/metadata/properties" ma:root="true" ma:fieldsID="fbe2735384649c69160ac846166d8c23" ns3:_="" ns4:_="">
    <xsd:import namespace="0860e916-1933-4f54-bf75-902e7a9d18bb"/>
    <xsd:import namespace="c1803469-1359-4921-b8b2-4aa11e6de6e4"/>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3:MediaServiceAutoKeyPoints" minOccurs="0"/>
                <xsd:element ref="ns3:MediaServiceKeyPoints"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860e916-1933-4f54-bf75-902e7a9d18b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1803469-1359-4921-b8b2-4aa11e6de6e4"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2EED42B-3B47-45C2-9F50-0B4533C0F1E3}">
  <ds:schemaRefs>
    <ds:schemaRef ds:uri="http://purl.org/dc/elements/1.1/"/>
    <ds:schemaRef ds:uri="http://purl.org/dc/terms/"/>
    <ds:schemaRef ds:uri="http://schemas.openxmlformats.org/package/2006/metadata/core-properties"/>
    <ds:schemaRef ds:uri="http://purl.org/dc/dcmitype/"/>
    <ds:schemaRef ds:uri="http://schemas.microsoft.com/office/infopath/2007/PartnerControls"/>
    <ds:schemaRef ds:uri="c1803469-1359-4921-b8b2-4aa11e6de6e4"/>
    <ds:schemaRef ds:uri="http://schemas.microsoft.com/office/2006/documentManagement/types"/>
    <ds:schemaRef ds:uri="0860e916-1933-4f54-bf75-902e7a9d18bb"/>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85E79A6E-C66F-474D-AEC3-AC8B4C5AC16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860e916-1933-4f54-bf75-902e7a9d18bb"/>
    <ds:schemaRef ds:uri="c1803469-1359-4921-b8b2-4aa11e6de6e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1D1AD35-AF57-4B32-8A96-2853E34EF9C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2178</TotalTime>
  <Words>551</Words>
  <Application>Microsoft Office PowerPoint</Application>
  <PresentationFormat>Widescreen</PresentationFormat>
  <Paragraphs>115</Paragraphs>
  <Slides>7</Slides>
  <Notes>3</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7</vt:i4>
      </vt:variant>
    </vt:vector>
  </HeadingPairs>
  <TitlesOfParts>
    <vt:vector size="14" baseType="lpstr">
      <vt:lpstr>Arial</vt:lpstr>
      <vt:lpstr>Calibri</vt:lpstr>
      <vt:lpstr>Calibri Light</vt:lpstr>
      <vt:lpstr>Franklin Gothic Book</vt:lpstr>
      <vt:lpstr>Sakkal Majalla</vt:lpstr>
      <vt:lpstr>Office Theme</vt:lpstr>
      <vt:lpstr>1_Office Theme</vt:lpstr>
      <vt:lpstr>المجال :مهارات الانتباه الهدف :يستجيب  لقواعد وتعليمات الفصل</vt:lpstr>
      <vt:lpstr>PowerPoint Presentation</vt:lpstr>
      <vt:lpstr>PowerPoint Presentation</vt:lpstr>
      <vt:lpstr>PowerPoint Presentation</vt:lpstr>
      <vt:lpstr>يستجيب  لقواعد وتعليمات الفصل</vt:lpstr>
      <vt:lpstr>تلوين ورقه العمل-</vt:lpstr>
      <vt:lpstr>تطابق وتشابه: عمل نسختين من كل بطاقة والطلب من الطالب أن يطابق البطاقة المشابهة.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العنوان الرئيسي للهدف</dc:title>
  <dc:creator>NADYAH NASSER ALKAABI</dc:creator>
  <cp:lastModifiedBy>Microsoft account</cp:lastModifiedBy>
  <cp:revision>199</cp:revision>
  <dcterms:created xsi:type="dcterms:W3CDTF">2020-07-26T19:33:45Z</dcterms:created>
  <dcterms:modified xsi:type="dcterms:W3CDTF">2020-12-13T04:43:39Z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0x01010020F0A00B7A297B40A126585C06040BF9</vt:lpwstr>
  </property>
</Properties>
</file>