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1"/>
  </p:notesMasterIdLst>
  <p:sldIdLst>
    <p:sldId id="267" r:id="rId4"/>
    <p:sldId id="257" r:id="rId5"/>
    <p:sldId id="258" r:id="rId6"/>
    <p:sldId id="264" r:id="rId7"/>
    <p:sldId id="275" r:id="rId8"/>
    <p:sldId id="274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A83F-FAEF-4564-A37E-C1D7D71E1C6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34EA-AEF3-40DF-AB3B-2189CD3AC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58CDC-4DA7-46D3-BD9D-9F97D185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ECBC6E-D9E5-49EA-85DB-30578A2F2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29596-5D03-45D0-B8A8-4F1DE3CA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29096-98E7-4A93-A1B4-C49D5B61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C9181-1F0B-4A62-AF1D-0178F39C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2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89CE5-97CC-4C51-9249-2E0D01DC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02B5FF-4CAA-4441-8758-49ACB6BF9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780E-1B9A-4689-96D6-4CB80E29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5E377-E46A-46E9-AF78-00D0A15E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3B56E-0A64-4184-A2A8-3F328DB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730308-054C-440A-9057-2A9834561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81C7B9-F3EE-4D2C-9037-18744B64F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50A48-217D-4C81-8C01-A1EC7DA5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27555-C9B3-4F6E-853F-2592C071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3C168-74A1-47A9-9409-8B60C9C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4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CA63B-3DE4-429F-8F0C-97956D82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8F9B0-11A6-4F6B-AFB6-B37E2CB3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38480-BF92-47E0-9702-3F7E0099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8030E-5036-483B-A189-8C18D01B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7BD98-54E3-469C-B85D-00DDE5A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0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4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1488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0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9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0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0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7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EDFEC-1720-4B5C-9E0F-0681CE57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6DC5F-9895-44D5-9FE2-67946205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5F953-225F-4075-9848-21C7A4F2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AEF10-B6D7-4924-92F1-9FD011FA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FA8E9-B67E-4DA8-A53A-E6B1EDD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2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9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9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9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10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437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1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1A488-02E4-425B-BAE7-9BFD4F9B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BD418-ECD3-4E39-9693-EC2D91964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5C01ED-99B5-4062-9616-9CA7972E0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5355FA-8155-46AB-AA88-67149567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669E49-B981-4F09-96C5-8031155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5B512-10B2-4223-9B0A-E43130F0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0F392-EB93-4105-B22D-89E67381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B1FB6A-54BB-42FD-A9BF-B5831022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F41C0-7A49-41D7-9E05-D51E264D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CB13E2-B93E-4386-9356-DDE6181D6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394196-B13B-4735-B494-C9E89BB75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04B7A5-8123-4ED7-BFCA-ACF0F52D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B9EB3A-9621-4FD3-BC1F-BC164CD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B1E128-A3C9-4099-BEC2-C5F6EB9E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98C3E-A8BA-4FB1-8DDA-23B19F89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36340D-4D67-4F12-B56D-A70964B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BAB64A-5231-4704-AFD4-3DFF0915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3DE0E-D57D-4790-B25C-79713E19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71387D-B0D5-40BB-805B-06AD2493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D94716-7458-4EB9-8624-AECA25D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CCF851-C515-4357-BB0E-2434959F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C7D84-330C-4AAF-A95F-6223A77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743B1-67CB-4A9B-9A9D-662AA8FE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949B7B-3202-4369-BD66-C6394D2D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4A3B14-E64B-4EAF-BA94-3360F9C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DBD8F-CE2D-47BB-B196-4170F71B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542B92-9A15-450F-8F2B-114B3765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1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DE81C-F6C6-4AC6-ABA5-7F9A8E91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076BD9-3360-4D26-9467-A1B7BFF11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1E6D19-D5FB-4B25-9036-B3DE827C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74B5E2-B618-4D18-AA37-0CA3A8C5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04F64-678C-4BD2-AB44-3E43920F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E33E6-E1FF-42E4-9DC5-609913F2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68B646-0029-4544-9C7A-3F6343F7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C0E96-A882-4DDD-863D-6428CC9E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24EEB-A756-44FE-9718-583B7C9EC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A911-5DBA-4A4F-B50F-91E42A7F7B66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6C54D-7356-4F51-A8BE-3DCA95785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5115B-7248-489B-BB9E-EF455263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RpUcerBE1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RpUcerBE1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8323" y="2720485"/>
            <a:ext cx="5185163" cy="1827069"/>
          </a:xfrm>
        </p:spPr>
        <p:txBody>
          <a:bodyPr>
            <a:normAutofit/>
          </a:bodyPr>
          <a:lstStyle/>
          <a:p>
            <a:pPr algn="ctr" rtl="1" fontAlgn="b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يقلد رسم خط أفقي – بإمكانه تغيير اتجاهات علاماته ليقلد خطوط أفقية ، قد تكون أطول أو أقصر من النموذج الذي أمامه ، وقد لا يكون بالضبط أفقيا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BE21874-CC66-4255-9085-8251340C9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/>
              <a:t>خديجة الشحي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718250" y="465280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63211"/>
              </p:ext>
            </p:extLst>
          </p:nvPr>
        </p:nvGraphicFramePr>
        <p:xfrm>
          <a:off x="136642" y="131847"/>
          <a:ext cx="11906451" cy="6690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 الكربي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خديجة الشحي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يقلد رسم خط أفقي – بإمكانه تغيير اتجاهات علاماته ليقلد خطوط أفقية ، قد تكون أطول أو أقصر من النموذج الذي أمامه ، وقد لا يكون بالضبط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أفقيا</a:t>
                      </a:r>
                    </a:p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:(426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عام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</a:t>
                      </a:r>
                      <a:r>
                        <a:rPr lang="ar-AE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بسيطة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درس سباق السيارات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جلس حمد و خليفة في الساحة الخلفية من المنزل للعب و اثناء اللعب فكر خليفة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بأن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يتحدى حمد بلعبة سباق السيارات الصغيرة ,احضر خليفة السيارات الصغيرة و رسم بالأرض خط افقي مسار لسباق السيارات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ثم قال لحمد ان عليه ان يمسك السيارة و يحركها بيده من نقطة البداية الى النهاية بخط افقي  ثم قال له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سنبدأ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السباق و الفائز سوف يحصل على الحلوى , امسك خليفة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سيارته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بيده عند نقطة البداية و كذلك حمد امسك بسيارته عند نقطة البداية و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بدأ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السباق و اتجه حمد و خليفة كل منهما على مسار السباق الخط الافقي حتى انتهى السباق بفوزخليفة على حمد واخذ خليفة الحلوى و تقاسمها مع اخاه حمد .</a:t>
                      </a: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يتعرف الطالب على الخط الافقي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 نشاط تحريك مجسم بخط افقي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لتقوية عضلة اليد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يمسك الطالب القلم مقلد المعلم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يرسم الطالب خط افقي مقلدا المعلم </a:t>
                      </a: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9389" y="2655109"/>
            <a:ext cx="67333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تحريك السيارة او أي مجسم  باتجاه افقي على خط مسار مرسوم على الورق او السبورة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153237" y="3344115"/>
            <a:ext cx="1495235" cy="32372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01CF-05FC-40DD-9306-5E37CEF60A8F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January 2021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D39BC7-B1A1-4149-A74D-98E95E04F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28804"/>
          <a:stretch/>
        </p:blipFill>
        <p:spPr>
          <a:xfrm>
            <a:off x="5443418" y="3906825"/>
            <a:ext cx="3019245" cy="1236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DB28CA3-F857-48A5-883F-A00B1DD4C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3" y="3757296"/>
            <a:ext cx="2686779" cy="15353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A674D4E-8BA2-40EC-9D54-65CD564EC60E}"/>
              </a:ext>
            </a:extLst>
          </p:cNvPr>
          <p:cNvCxnSpPr>
            <a:cxnSpLocks/>
          </p:cNvCxnSpPr>
          <p:nvPr/>
        </p:nvCxnSpPr>
        <p:spPr>
          <a:xfrm>
            <a:off x="1909313" y="4880093"/>
            <a:ext cx="2093344" cy="37626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2265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يقلد رسم خط أفقي – بإمكانه تغيير اتجاهات علاماته ليقلد خطوط أفقية ، قد تكون أطول أو أقصر من النموذج الذي أمامه ، وقد لا يكون بالضبط أفقيا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يتعرف الطالب على الخط الافقي من خلال الرسم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يحرك الطالب السيارة او أي مجسم على خط افقي مرسوم على سطح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يقوم الطالب بتمارين لتقوية عضلة اليد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يمسك الطالب القلم مقلد المعلم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يرسم الطالب خط افقي مقلدا المعلم على ورقة العمل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https://youtu.be/aRpUcerBE1s</a:t>
                      </a:r>
                      <a:r>
                        <a:rPr lang="ar-AE" sz="1600" dirty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endParaRPr lang="ar-SA" sz="160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التعرف على الخط الافقي </a:t>
                      </a:r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76521F-899D-4872-BDC0-31061D08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6" y="2438400"/>
            <a:ext cx="2693227" cy="317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F023BA-A064-4331-BBA9-F434753AC56E}"/>
              </a:ext>
            </a:extLst>
          </p:cNvPr>
          <p:cNvSpPr txBox="1"/>
          <p:nvPr/>
        </p:nvSpPr>
        <p:spPr>
          <a:xfrm>
            <a:off x="556948" y="5700725"/>
            <a:ext cx="256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/>
              <a:t>يصوب الكرة باتجاه خط افقي 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2ED497-038D-40D9-918F-2F72CC81A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06" y="2241577"/>
            <a:ext cx="2743201" cy="38803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9A123C-C550-4B85-B8E5-AC42D691BA46}"/>
              </a:ext>
            </a:extLst>
          </p:cNvPr>
          <p:cNvSpPr txBox="1"/>
          <p:nvPr/>
        </p:nvSpPr>
        <p:spPr>
          <a:xfrm>
            <a:off x="4016906" y="6121879"/>
            <a:ext cx="256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/>
              <a:t>يرسم خطوط افقية على أوراق العمل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47566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هوان </a:t>
                      </a:r>
                      <a:r>
                        <a:rPr lang="ar-AE" sz="1200" b="1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يقلد </a:t>
                      </a:r>
                      <a:r>
                        <a:rPr lang="ar-AE" sz="1200" b="1" u="none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رسم خط أفقي – بإمكانه تغيير اتجاهات علاماته ليقلد خطوط أفقية ، قد تكون أطول أو أقصر من النموذج الذي أمامه ، وقد لا يكون بالضبط أفقيا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أخرى: تقوية قدرة الطفل على التحكم في عضلات يده و التنسيق بين العين و حركة اليد. 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تقليد المعلم بمسك القلم و تتبع خط على مسار افقي مرسوم على الورقة 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الطالب بدحرجة الكرة الى المعلم على مسار افقي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الطالب بتقليد المعلم بعمل شكل من الصلصال و الضغط عليه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بأصابعه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رسم خط افقي على الرمل باستخدام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أصابعه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شك الخرز بالخيط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تجهيز ورقة عمل للطالب يقوم بحلها في المنزل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التعرف على الخط الافقي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https://youtu.be/aRpUcerBE1s</a:t>
                      </a:r>
                      <a:r>
                        <a:rPr lang="ar-A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يقلد الطالب المعلم بحركة بسيطة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SA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يتمكن الطالب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تقليد المعلم بحركيتين  متتاليتين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يتمكن الطالب من تقليد المعلم بحركتين او اكثر متتاليتين بعد المعلم مباشرة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28B0E-9440-43C1-85D9-08A46412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971" y="269587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أنشطة للطالب </a:t>
            </a:r>
            <a:br>
              <a:rPr lang="ar-AE" dirty="0"/>
            </a:br>
            <a:r>
              <a:rPr lang="ar-AE" dirty="0"/>
              <a:t>تحريك الخرز بمسار افقي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26A821-8132-43A4-9596-7959D27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9E4994-3D8A-4191-BF85-5AC4D9E0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4" y="2820825"/>
            <a:ext cx="4151372" cy="3324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E755DD-4FE3-4988-80D1-B43E84F9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63" y="1667774"/>
            <a:ext cx="3296189" cy="45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لضم الخرز بالخيط </a:t>
            </a:r>
            <a:br>
              <a:rPr lang="ar-AE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E2F4BA-EA19-41E5-BAB1-8A8E92C2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97" y="2184910"/>
            <a:ext cx="3105959" cy="3105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230DFD-B7FC-48BA-9288-90D7174A2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37" y="2058389"/>
            <a:ext cx="3217620" cy="39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22FFD-CE20-4CD4-918A-2CCCA33D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012" y="677903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حل أوراق عمل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751F50-6AA6-4F6A-9029-C7681BD6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B4B0E7-DC27-4AA6-8609-C0AD49FA4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0" r="2572"/>
          <a:stretch/>
        </p:blipFill>
        <p:spPr>
          <a:xfrm>
            <a:off x="1224951" y="2053087"/>
            <a:ext cx="8965721" cy="1848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F86137-6FB3-47F9-ACF2-86F4DA33A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0" r="-2607"/>
          <a:stretch/>
        </p:blipFill>
        <p:spPr>
          <a:xfrm>
            <a:off x="1224951" y="4204718"/>
            <a:ext cx="9471804" cy="18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535</Words>
  <Application>Microsoft Office PowerPoint</Application>
  <PresentationFormat>Widescreen</PresentationFormat>
  <Paragraphs>104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2_Office Theme</vt:lpstr>
      <vt:lpstr>يقلد رسم خط أفقي – بإمكانه تغيير اتجاهات علاماته ليقلد خطوط أفقية ، قد تكون أطول أو أقصر من النموذج الذي أمامه ، وقد لا يكون بالضبط أفقيا</vt:lpstr>
      <vt:lpstr>PowerPoint Presentation</vt:lpstr>
      <vt:lpstr>PowerPoint Presentation</vt:lpstr>
      <vt:lpstr>PowerPoint Presentation</vt:lpstr>
      <vt:lpstr>أنشطة للطالب  تحريك الخرز بمسار افقي </vt:lpstr>
      <vt:lpstr>لضم الخرز بالخيط  </vt:lpstr>
      <vt:lpstr>حل أوراق عمل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الهدف</dc:title>
  <dc:creator>khadija al shehhi</dc:creator>
  <cp:lastModifiedBy>Microsoft account</cp:lastModifiedBy>
  <cp:revision>19</cp:revision>
  <dcterms:created xsi:type="dcterms:W3CDTF">2020-11-22T09:53:48Z</dcterms:created>
  <dcterms:modified xsi:type="dcterms:W3CDTF">2021-01-03T16:57:48Z</dcterms:modified>
</cp:coreProperties>
</file>