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</p:sldMasterIdLst>
  <p:notesMasterIdLst>
    <p:notesMasterId r:id="rId11"/>
  </p:notesMasterIdLst>
  <p:sldIdLst>
    <p:sldId id="267" r:id="rId4"/>
    <p:sldId id="257" r:id="rId5"/>
    <p:sldId id="258" r:id="rId6"/>
    <p:sldId id="264" r:id="rId7"/>
    <p:sldId id="275" r:id="rId8"/>
    <p:sldId id="276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7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BA83F-FAEF-4564-A37E-C1D7D71E1C62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334EA-AEF3-40DF-AB3B-2189CD3AC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46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358CDC-4DA7-46D3-BD9D-9F97D1855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8ECBC6E-D9E5-49EA-85DB-30578A2F22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E29596-5D03-45D0-B8A8-4F1DE3CA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A911-5DBA-4A4F-B50F-91E42A7F7B66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729096-98E7-4A93-A1B4-C49D5B618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4C9181-1F0B-4A62-AF1D-0178F39C3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756DE-14A8-4109-8B46-4E430CDBF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724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889CE5-97CC-4C51-9249-2E0D01DC5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302B5FF-4CAA-4441-8758-49ACB6BF9A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D3780E-1B9A-4689-96D6-4CB80E294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A911-5DBA-4A4F-B50F-91E42A7F7B66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3D5E377-E46A-46E9-AF78-00D0A15EA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B3B56E-0A64-4184-A2A8-3F328DB56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756DE-14A8-4109-8B46-4E430CDBF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24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A730308-054C-440A-9057-2A98345612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481C7B9-F3EE-4D2C-9037-18744B64F1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F50A48-217D-4C81-8C01-A1EC7DA52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A911-5DBA-4A4F-B50F-91E42A7F7B66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027555-C9B3-4F6E-853F-2592C0713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DD3C168-74A1-47A9-9409-8B60C9CAF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756DE-14A8-4109-8B46-4E430CDBF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906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29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50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29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06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29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10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29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45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29 November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11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29 November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6442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29 November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68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29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4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9CA63B-3DE4-429F-8F0C-97956D822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A8F9B0-11A6-4F6B-AFB6-B37E2CB33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F38480-BF92-47E0-9702-3F7E0099F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A911-5DBA-4A4F-B50F-91E42A7F7B66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78030E-5036-483B-A189-8C18D01B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97BD98-54E3-469C-B85D-00DDE5A2D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756DE-14A8-4109-8B46-4E430CDBF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501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29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402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29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454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29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349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40148839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29009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29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795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29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107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29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3046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29 November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0076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29 November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501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EEDFEC-1720-4B5C-9E0F-0681CE57C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A6DC5F-9895-44D5-9FE2-67946205E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55F953-225F-4075-9848-21C7A4F2F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A911-5DBA-4A4F-B50F-91E42A7F7B66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7AEF10-B6D7-4924-92F1-9FD011FAC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AFA8E9-B67E-4DA8-A53A-E6B1EDD14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756DE-14A8-4109-8B46-4E430CDBF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3653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29 November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0287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29 November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1998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29 November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7903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29 November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6919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29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3102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29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506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xmlns="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xmlns="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xmlns="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xmlns="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xmlns="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34372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7418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C1A488-02E4-425B-BAE7-9BFD4F9B9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1BD418-ECD3-4E39-9693-EC2D91964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55C01ED-99B5-4062-9616-9CA7972E0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E5355FA-8155-46AB-AA88-67149567F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A911-5DBA-4A4F-B50F-91E42A7F7B66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669E49-B981-4F09-96C5-8031155C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605B512-10B2-4223-9B0A-E43130F00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756DE-14A8-4109-8B46-4E430CDBF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10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B0F392-EB93-4105-B22D-89E67381D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8B1FB6A-54BB-42FD-A9BF-B58310221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A9F41C0-7A49-41D7-9E05-D51E264DA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2CB13E2-B93E-4386-9356-DDE6181D6F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9394196-B13B-4735-B494-C9E89BB756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304B7A5-8123-4ED7-BFCA-ACF0F52D6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A911-5DBA-4A4F-B50F-91E42A7F7B66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2B9EB3A-9621-4FD3-BC1F-BC164CDAB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DB1E128-A3C9-4099-BEC2-C5F6EB9E8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756DE-14A8-4109-8B46-4E430CDBF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46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898C3E-A8BA-4FB1-8DDA-23B19F89C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336340D-4D67-4F12-B56D-A70964B1C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A911-5DBA-4A4F-B50F-91E42A7F7B66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ABAB64A-5231-4704-AFD4-3DFF0915B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7E3DE0E-D57D-4790-B25C-79713E190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756DE-14A8-4109-8B46-4E430CDBF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14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A71387D-B0D5-40BB-805B-06AD2493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A911-5DBA-4A4F-B50F-91E42A7F7B66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FD94716-7458-4EB9-8624-AECA25DB7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0CCF851-C515-4357-BB0E-2434959F1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756DE-14A8-4109-8B46-4E430CDBF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87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AC7D84-330C-4AAF-A95F-6223A7784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0743B1-67CB-4A9B-9A9D-662AA8FE9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B949B7B-3202-4369-BD66-C6394D2D7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34A3B14-E64B-4EAF-BA94-3360F9C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A911-5DBA-4A4F-B50F-91E42A7F7B66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13DBD8F-CE2D-47BB-B196-4170F71B2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3542B92-9A15-450F-8F2B-114B37653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756DE-14A8-4109-8B46-4E430CDBF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214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6DE81C-F6C6-4AC6-ABA5-7F9A8E91D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B076BD9-3360-4D26-9467-A1B7BFF11B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D1E6D19-D5FB-4B25-9036-B3DE827C5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574B5E2-B618-4D18-AA37-0CA3A8C50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A911-5DBA-4A4F-B50F-91E42A7F7B66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D804F64-678C-4BD2-AB44-3E43920F6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C6E33E6-E1FF-42E4-9DC5-609913F21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756DE-14A8-4109-8B46-4E430CDBF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485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168B646-0029-4544-9C7A-3F6343F7B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2C0E96-A882-4DDD-863D-6428CC9E3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024EEB-A756-44FE-9718-583B7C9EC2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AA911-5DBA-4A4F-B50F-91E42A7F7B66}" type="datetimeFigureOut">
              <a:rPr lang="en-GB" smtClean="0"/>
              <a:t>29/11/2020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56C54D-7356-4F51-A8BE-3DCA95785B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5115B-7248-489B-BB9E-EF455263E2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756DE-14A8-4109-8B46-4E430CDBF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22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29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9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29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05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8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RpUcerBE1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RpUcerBE1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xmlns="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CBE21874-CC66-4255-9085-8251340C9E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AE" dirty="0"/>
              <a:t>خديجة الشحي 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718250" y="465280"/>
            <a:ext cx="1124804" cy="97121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861009">
            <a:off x="7402817" y="3302207"/>
            <a:ext cx="4437433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 fontAlgn="b">
              <a:lnSpc>
                <a:spcPct val="90000"/>
              </a:lnSpc>
              <a:spcBef>
                <a:spcPct val="0"/>
              </a:spcBef>
            </a:pPr>
            <a:r>
              <a:rPr lang="ar-AE" sz="2800" dirty="0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يلون مع البقاء داخل الخطوط بنسبه  30%</a:t>
            </a: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240457"/>
              </p:ext>
            </p:extLst>
          </p:nvPr>
        </p:nvGraphicFramePr>
        <p:xfrm>
          <a:off x="154004" y="224444"/>
          <a:ext cx="11906451" cy="65074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المراجعة:أ/ عفاف الكربي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الإعداد :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خديجة الشحي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يلون مع البقاء داخل الخطوط بنسبه  30</a:t>
                      </a: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</a:p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:(427</a:t>
                      </a:r>
                      <a:r>
                        <a:rPr lang="ar-AE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r" rtl="1" fontAlgn="b"/>
                      <a:endParaRPr lang="ar-AE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الفئة العمرية: </a:t>
                      </a:r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4-3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عام</a:t>
                      </a:r>
                      <a:endParaRPr lang="ar-AE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مستوى الشدة: </a:t>
                      </a:r>
                      <a:r>
                        <a:rPr lang="ar-AE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البسيطة</a:t>
                      </a:r>
                      <a:endParaRPr lang="ar-AE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فئة الإعاقة : </a:t>
                      </a:r>
                      <a:r>
                        <a:rPr lang="ar-AE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الاعاقة الذهنية</a:t>
                      </a:r>
                      <a:r>
                        <a:rPr lang="en-US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بيانات الهدف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درس التلوين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دخلت فاطمة على هند الغرفة وجدتها ترسم على الحائط باستخدام 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الألوان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فاطمة لهند 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إن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الذي 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تقومين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به غلط 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و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يجب 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عليك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التلوين و الرسم في كتاب التلوين او المكان المخصص للرسم و 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التلوين ،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فقالت هند اريني كيف الون الاشكال 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فأنا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لا اعرف 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وافقت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فاطمة على تعليم هند بشرط 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أن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تقوم هند بتنظيف ما قامت به من تلوين على الحائط 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، احضرت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فاطمة ورقة بيضاء كبيرة و 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رسمت بداخلها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دائرة و قامت بتحديد الدائرة بالمعجون "صلصال" و قالت لها عليك ان تمسكي بفرشاة الألوان و تلوني داخل الدائرة فقط 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، امسكت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هند الالوان و بدات بالتلوين و هي سعيدة ساعدتها فاطمة على كيفية مسك الالوان و التلوين فقط داخل الدائرة و ليس خارج الحدود التي و ضعتها فاطمة بالمعجون .</a:t>
                      </a: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ar-SA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الأنشطة الصفية: </a:t>
                      </a:r>
                      <a:endParaRPr lang="en-US" sz="1400" b="1" u="none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يلون الطالب ورقة كبيرة ثم نقوم بتصغير الورقة "نستبدل الورقة الكبيرة بالورقة الصغيرة"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تنفيذ نشاط تلوين داخل حيز مختلف الاحجام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تمارين لتقوية عضلة اليد </a:t>
                      </a:r>
                    </a:p>
                    <a:p>
                      <a:pPr marL="0" indent="0" algn="r" rtl="1">
                        <a:buNone/>
                      </a:pPr>
                      <a:endParaRPr lang="ar-AE" sz="12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كتاب</a:t>
                      </a:r>
                      <a:r>
                        <a:rPr lang="ar-AE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792850" y="2425848"/>
            <a:ext cx="332681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التعرف على الألوان و التلوين داخل حيز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1D01CF-05FC-40DD-9306-5E37CEF60A8F}" type="datetime3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 November 2020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F9F505-338F-4A63-8E60-F3E66EC2060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5983794E-E0C2-41E3-B0FD-63B709090A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56"/>
          <a:stretch/>
        </p:blipFill>
        <p:spPr>
          <a:xfrm>
            <a:off x="4063144" y="2993705"/>
            <a:ext cx="2743200" cy="231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93022"/>
              </p:ext>
            </p:extLst>
          </p:nvPr>
        </p:nvGraphicFramePr>
        <p:xfrm>
          <a:off x="124387" y="190099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يلون مع البقاء داخل الخطوط بنسبه  30%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انشطه</a:t>
                      </a:r>
                      <a:r>
                        <a:rPr lang="ar-SA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مهارية</a:t>
                      </a:r>
                      <a:endParaRPr lang="ar-AE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المكونات 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latin typeface="Arial" panose="020B0604020202020204" pitchFamily="34" charset="0"/>
                          <a:cs typeface="+mn-cs"/>
                        </a:rPr>
                        <a:t>يقوم الطالب بتلوين ورقة كبيرة ثم نقوم بتصغير الورقة "نستبدل الورقة الكبيرة بالورقة الصغيرة"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latin typeface="Arial" panose="020B0604020202020204" pitchFamily="34" charset="0"/>
                          <a:cs typeface="+mn-cs"/>
                        </a:rPr>
                        <a:t>يقوم الطالب بنشاط تلوين داخل حيز مختلف الاحجام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latin typeface="Arial" panose="020B0604020202020204" pitchFamily="34" charset="0"/>
                          <a:cs typeface="+mn-cs"/>
                        </a:rPr>
                        <a:t>يتعرف الطالب على الألوان أثناء التلوين  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latin typeface="Arial" panose="020B0604020202020204" pitchFamily="34" charset="0"/>
                          <a:cs typeface="+mn-cs"/>
                        </a:rPr>
                        <a:t>تمارين لتقوية عضلة اليد </a:t>
                      </a:r>
                    </a:p>
                    <a:p>
                      <a:pPr algn="r" rtl="1"/>
                      <a:endParaRPr lang="ar-SA" sz="16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https://youtu.be/aRpUcerBE1s</a:t>
                      </a:r>
                      <a:endParaRPr lang="ar-SA" sz="16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انشودة الالوان</a:t>
                      </a:r>
                    </a:p>
                    <a:p>
                      <a:pPr algn="r" rtl="1"/>
                      <a:endParaRPr lang="ar-SA" sz="16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29 November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10" name="Picture 9" descr="ت">
            <a:extLst>
              <a:ext uri="{FF2B5EF4-FFF2-40B4-BE49-F238E27FC236}">
                <a16:creationId xmlns:a16="http://schemas.microsoft.com/office/drawing/2014/main" xmlns="" id="{D535F535-E4F5-4AA6-9073-61B92FFC42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02"/>
          <a:stretch/>
        </p:blipFill>
        <p:spPr>
          <a:xfrm>
            <a:off x="236417" y="3412156"/>
            <a:ext cx="5618257" cy="232472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2012631-E63F-4103-B4E5-6477B596D254}"/>
              </a:ext>
            </a:extLst>
          </p:cNvPr>
          <p:cNvSpPr txBox="1"/>
          <p:nvPr/>
        </p:nvSpPr>
        <p:spPr>
          <a:xfrm>
            <a:off x="1127185" y="5736885"/>
            <a:ext cx="3531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استخدام كرتون مفرغ للتوين داخل حيز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470808"/>
              </p:ext>
            </p:extLst>
          </p:nvPr>
        </p:nvGraphicFramePr>
        <p:xfrm>
          <a:off x="180109" y="165333"/>
          <a:ext cx="11804073" cy="6522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الحصة الدراسية:</a:t>
                      </a:r>
                      <a:endParaRPr lang="ar-AE" sz="1200" b="0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 الرئيسي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يلون مع البقاء داخل الخطوط بنسبه  30%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أهداف أخرى: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تقوية قدرة الطفل على التحكم في عضلات يده و التنسيق بين العين و حركة اليد.</a:t>
                      </a:r>
                      <a:endParaRPr lang="en-US" sz="1200" b="0" u="none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التعرف على الألوان   </a:t>
                      </a:r>
                      <a:endParaRPr lang="en-US" sz="1200" b="0" u="none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تقليد الطالب للمعلم كيفية مسك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الالوان </a:t>
                      </a: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و التحكم بالتلوين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ان يقوم الطالب بتقليد المعلم بعمل شكل من الصلصال و التلوين بداخل الششكل 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يلون داخل حيز كرتوني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التلوين داخل الحلقات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تلوين ورقة عمل </a:t>
                      </a:r>
                      <a:endParaRPr lang="en-US" sz="1200" b="0" u="none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لضم الخرز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نقل الخرز من وعاء الى اخر باستخدام أصابع اليد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عصر اسفنجة مبلولة بالماء و تفريغها في وعاء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ترديد اسم اللون اثناء التلوين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aseline="0" dirty="0" smtClean="0">
                          <a:latin typeface="Arial" panose="020B0604020202020204" pitchFamily="34" charset="0"/>
                          <a:cs typeface="+mn-cs"/>
                        </a:rPr>
                        <a:t>يطلب من ولي الامر تجهيز اطار للطاب يقوم بالتلوين بداخله و ترديد اسم اللون اثناء التلوين و القيام بالأنشطة التالية مع الطالب لضم الخرز , عصر اسفنجة مبللة بالماء و تفريغها في وعاء , تلوين ورقة عمل </a:t>
                      </a: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الواجب المنزلي 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 </a:t>
                      </a: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تطبيق </a:t>
                      </a:r>
                      <a:r>
                        <a:rPr lang="en-GB" sz="1200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TiffinCAD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Junior:</a:t>
                      </a:r>
                      <a:br>
                        <a:rPr lang="en-GB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أداة رائعة تساعد الأطفال على تعلم الرسم والكتابة والتلوين في سن مبكرة.</a:t>
                      </a:r>
                      <a:br>
                        <a:rPr lang="ar-AE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يمكن تعديل حجم أداة الرسم؛ لتتناسب مع احتياجات المستعمل.</a:t>
                      </a:r>
                      <a:br>
                        <a:rPr lang="ar-AE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endParaRPr lang="ar-AE" sz="120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انشودة الألوان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https://youtu.be/aRpUcerBE1s</a:t>
                      </a:r>
                      <a:r>
                        <a:rPr lang="ar-A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ar-S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تمارين الكترونية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متوسط :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أن يلون الطالب مع البقاء داخل الخطوط بنسبة 10%           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جيد: </a:t>
                      </a:r>
                      <a:r>
                        <a:rPr lang="ar-AE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أن يلون الطالب مع البقاء داخل الخطو بنسبة 20%          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مرتفع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ar-AE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ان </a:t>
                      </a:r>
                      <a:r>
                        <a:rPr lang="ar-AE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يلون الطالب مع البقاء داخل الخطوط بنسبة 30 %</a:t>
                      </a: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التقييم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19267-0502-414C-ADC8-E730C18BC296}" type="datetime3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 November 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F9F505-338F-4A63-8E60-F3E66EC2060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873A2FA8-8D52-405B-B0E8-3523B0BD2A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5" t="5337" r="3633" b="16015"/>
          <a:stretch/>
        </p:blipFill>
        <p:spPr>
          <a:xfrm rot="2480919">
            <a:off x="1650806" y="1782424"/>
            <a:ext cx="4694243" cy="36407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3CCF025-AAE1-4658-B539-2B734919CC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31" r="1791" b="10944"/>
          <a:stretch/>
        </p:blipFill>
        <p:spPr>
          <a:xfrm>
            <a:off x="6204010" y="1101691"/>
            <a:ext cx="4575111" cy="53141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E28B0E-9440-43C1-85D9-08A46412A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1971" y="269587"/>
            <a:ext cx="3968496" cy="832104"/>
          </a:xfrm>
        </p:spPr>
        <p:txBody>
          <a:bodyPr>
            <a:normAutofit fontScale="90000"/>
          </a:bodyPr>
          <a:lstStyle/>
          <a:p>
            <a:pPr algn="ctr"/>
            <a:r>
              <a:rPr lang="ar-AE" dirty="0"/>
              <a:t>أنشطة للطالب </a:t>
            </a:r>
            <a:br>
              <a:rPr lang="ar-AE" dirty="0"/>
            </a:br>
            <a:r>
              <a:rPr lang="ar-AE" dirty="0"/>
              <a:t>يلون الطالب مساحة كبيرة ثم يلون مساحة اصغر 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C326A821-8132-43A4-9596-7959D2790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89716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722FFD-CE20-4CD4-918A-2CCCA33DA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5012" y="677903"/>
            <a:ext cx="3968496" cy="832104"/>
          </a:xfrm>
        </p:spPr>
        <p:txBody>
          <a:bodyPr/>
          <a:lstStyle/>
          <a:p>
            <a:pPr algn="ctr"/>
            <a:r>
              <a:rPr lang="ar-AE" dirty="0"/>
              <a:t>التلوين داخل حيز 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81751F50-6AA6-4F6A-9029-C7681BD64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C569F09A-643B-40AF-885B-1CE3D788A7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56"/>
          <a:stretch/>
        </p:blipFill>
        <p:spPr>
          <a:xfrm>
            <a:off x="3443480" y="2288875"/>
            <a:ext cx="5167120" cy="367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209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4029" y="384406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dirty="0"/>
              <a:t>تشكيل المعجون </a:t>
            </a:r>
            <a:br>
              <a:rPr lang="ar-A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EDAAC920-26D5-4A06-B988-E0602F77A3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369" y="2190929"/>
            <a:ext cx="4465967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483</Words>
  <Application>Microsoft Office PowerPoint</Application>
  <PresentationFormat>Widescreen</PresentationFormat>
  <Paragraphs>102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Sakkal Majalla</vt:lpstr>
      <vt:lpstr>Times New Roman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أنشطة للطالب  يلون الطالب مساحة كبيرة ثم يلون مساحة اصغر </vt:lpstr>
      <vt:lpstr>التلوين داخل حيز </vt:lpstr>
      <vt:lpstr>تشكيل المعجون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الهدف</dc:title>
  <dc:creator>khadija al shehhi</dc:creator>
  <cp:lastModifiedBy>Microsoft account</cp:lastModifiedBy>
  <cp:revision>31</cp:revision>
  <dcterms:created xsi:type="dcterms:W3CDTF">2020-11-22T09:53:48Z</dcterms:created>
  <dcterms:modified xsi:type="dcterms:W3CDTF">2020-11-29T11:54:00Z</dcterms:modified>
</cp:coreProperties>
</file>