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4"/>
  </p:notesMasterIdLst>
  <p:sldIdLst>
    <p:sldId id="267" r:id="rId6"/>
    <p:sldId id="257" r:id="rId7"/>
    <p:sldId id="262" r:id="rId8"/>
    <p:sldId id="264" r:id="rId9"/>
    <p:sldId id="268" r:id="rId10"/>
    <p:sldId id="269" r:id="rId11"/>
    <p:sldId id="270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man haddad" initials="ah" lastIdx="1" clrIdx="0">
    <p:extLst>
      <p:ext uri="{19B8F6BF-5375-455C-9EA6-DF929625EA0E}">
        <p15:presenceInfo xmlns:p15="http://schemas.microsoft.com/office/powerpoint/2012/main" userId="699ba793926385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75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13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13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13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13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13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13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13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13 December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13 December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13 December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13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13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13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13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13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13 December 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6776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13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13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13 December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13 December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13 December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13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13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13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13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j6bI96uuD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EG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المجال :الحركات الصغرى</a:t>
            </a:r>
            <a:br>
              <a:rPr lang="ar-EG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 :يقلب الصفحات واحدة تلو الأخرى – كلا اليدان تتعاونان ، يد تثبت الكتاب والأخرى تقلب الصفحات ، صفحات سميكة أو عادية</a:t>
            </a:r>
            <a:endParaRPr lang="ru-RU" sz="28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718250" y="465280"/>
            <a:ext cx="1124804" cy="9712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B135A89-2475-4013-B0D5-9E79BC961A3E}"/>
              </a:ext>
            </a:extLst>
          </p:cNvPr>
          <p:cNvSpPr/>
          <p:nvPr/>
        </p:nvSpPr>
        <p:spPr>
          <a:xfrm rot="557694">
            <a:off x="8782913" y="5268044"/>
            <a:ext cx="195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r>
              <a:rPr lang="ar-EG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نوره الخليفي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39177"/>
              </p:ext>
            </p:extLst>
          </p:nvPr>
        </p:nvGraphicFramePr>
        <p:xfrm>
          <a:off x="154004" y="220749"/>
          <a:ext cx="11906451" cy="6695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xmlns="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xmlns="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المراجعة:أ/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عفاف الكربي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نورة الخليفي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 fontAlgn="ctr"/>
                      <a:r>
                        <a:rPr lang="ar-A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يقلب الصفحات واحدة تلو الأخرى </a:t>
                      </a:r>
                    </a:p>
                    <a:p>
                      <a:pPr algn="ctr" rtl="1" fontAlgn="ctr"/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436</a:t>
                      </a:r>
                      <a:r>
                        <a:rPr lang="ar-AE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algn="ctr" rtl="1" fontAlgn="ctr"/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5 -6 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بسيطة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endParaRPr lang="ar-EG" sz="1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 </a:t>
                      </a:r>
                      <a:r>
                        <a:rPr lang="ar-AE" sz="1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برج خليفه</a:t>
                      </a:r>
                      <a:r>
                        <a:rPr lang="ar-EG" sz="1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؟</a:t>
                      </a: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وقف حمد أمام برج خليفه متسائل عن هذا البرج الكبير وكيف تم بنائه من قبل الانسان.</a:t>
                      </a:r>
                    </a:p>
                    <a:p>
                      <a:pPr algn="r" rtl="1"/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قالت هند هذا البرج الكبير تم تصميمة وبنائه من قبل الانسان فقد خلق الله لأنسان القدرة العقلية والجسدية لتحمل وبناء برج خليفة. </a:t>
                      </a:r>
                    </a:p>
                    <a:p>
                      <a:pPr algn="r" rtl="1"/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بقدرة الانسان العقلية استطاع ان يصمم هذا البرج وبقدرة الانسان الجسدية استطاع ان يشيد هذا البرج. </a:t>
                      </a:r>
                    </a:p>
                    <a:p>
                      <a:pPr algn="r" rtl="1"/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هل تعلم يا حمد أن إصرار ويد الانسان القوية كانت السبب في بناء برج خليفة. </a:t>
                      </a:r>
                    </a:p>
                    <a:p>
                      <a:pPr algn="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dirty="0"/>
                    </a:p>
                    <a:p>
                      <a:pPr algn="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                                                       </a:t>
                      </a: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4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72458" y="3797484"/>
            <a:ext cx="299107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التعرف</a:t>
            </a:r>
            <a:r>
              <a:rPr lang="ar-AE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على اليد و الإشارة على يد المعلمة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13 December 2020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1026" name="Picture 2" descr="أغرب معلومات عن برج خليفة في دبي | مجلة سيدتي">
            <a:extLst>
              <a:ext uri="{FF2B5EF4-FFF2-40B4-BE49-F238E27FC236}">
                <a16:creationId xmlns:a16="http://schemas.microsoft.com/office/drawing/2014/main" xmlns="" id="{A970ABE0-9CEE-4B29-A2F1-640382F6C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31" y="3489780"/>
            <a:ext cx="2152148" cy="304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69AF1AB-88FB-4967-ADDE-A69B19B87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96" y="2633080"/>
            <a:ext cx="2869735" cy="215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096205"/>
              </p:ext>
            </p:extLst>
          </p:nvPr>
        </p:nvGraphicFramePr>
        <p:xfrm>
          <a:off x="212035" y="201390"/>
          <a:ext cx="1176919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05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86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يقلب الصفحات واحدة تلو الأخرى.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u="sng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AE" sz="1200" b="1" u="sng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لأ</a:t>
                      </a:r>
                      <a:r>
                        <a:rPr lang="ar-SA" sz="1200" b="1" u="sng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نشطه </a:t>
                      </a: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الصفية </a:t>
                      </a:r>
                      <a:endParaRPr lang="ar-AE" sz="12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EG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:- </a:t>
                      </a:r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البحث عن القطه في </a:t>
                      </a:r>
                      <a:r>
                        <a:rPr lang="ar-AE" sz="1200" b="1" baseline="0" dirty="0" err="1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القصه</a:t>
                      </a:r>
                      <a:r>
                        <a:rPr lang="ar-EG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هذا الهدف يعتمد على العضلات الدقيقة لطلاب يفضل مناقشة الهدف مع الاخصائي الوظيفي اذا كان الطالب يعاني من مشاكل في العضلات اليد. </a:t>
                      </a:r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EG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EG" sz="12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اولاً نشاط تحفزى :</a:t>
                      </a:r>
                      <a:endParaRPr lang="ar-SA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قبل البدء تطلب المعلمة من الطالب أن يحضر  لها  قصه القطه او أي قصه يفضلها الطالب.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الجلوس على سجادة واخذ وضعيه قراءة قصه  بحيث يجلس جلسه صحيحه و يحاول مسك القصة مسكه صحيحه.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يمكن الاستعانة بطالب آخر لدية هذا المهارة لكي يقلده.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2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: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تركز المعلمة على مسكه للكتاب مع تقديم المساعدة الجسدية البسيطة له. </a:t>
                      </a:r>
                    </a:p>
                    <a:p>
                      <a:pPr algn="r" rtl="1"/>
                      <a:endParaRPr lang="ar-SA" sz="16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6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6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42EF-3AAD-44DC-B736-900FDC7B54C3}" type="datetime3">
              <a:rPr lang="en-US" smtClean="0"/>
              <a:t>13 December 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73F6CF-3791-4792-B8AD-7270DE5EA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92" y="2010990"/>
            <a:ext cx="3571153" cy="1700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0ABDF28-321F-4728-AE1D-E02D33A95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199510"/>
            <a:ext cx="2399864" cy="215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077903"/>
              </p:ext>
            </p:extLst>
          </p:nvPr>
        </p:nvGraphicFramePr>
        <p:xfrm>
          <a:off x="193963" y="329218"/>
          <a:ext cx="11804073" cy="6403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7808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EG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نشاط  الفنى :-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رسم يد الطالب على ورق ملون ثم يتم قص رسمه اليد وعمل </a:t>
                      </a:r>
                      <a:r>
                        <a:rPr lang="ar-EG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شكل بغباء كم هو موضع في الصورة.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رسم يد الطالب على ورق ملون ثم يتم قص رسمه اليد وعمل </a:t>
                      </a:r>
                      <a:r>
                        <a:rPr lang="ar-EG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شكل سمكه كم هو موضع في الصورة. </a:t>
                      </a:r>
                    </a:p>
                    <a:p>
                      <a:pPr algn="r" rtl="1"/>
                      <a:endParaRPr lang="ar-EG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الرياضي 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طلب من الطالب أن يحمل  كرة صغيره في يده اليمين وكره آخرة في اليد اليسار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على الطالب ان يمشي بطريقه متوازنة مع حمل الكرة في كل اليدين وأن يضعهم في </a:t>
                      </a:r>
                      <a:r>
                        <a:rPr lang="ar-AE" sz="1200" b="1" u="none" baseline="0" dirty="0" err="1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السله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  <a:endParaRPr lang="ar-EG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الموسيقى: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الطلب من الطالب اختيار قصه المفضلة. بحيث أذا كانت قصته الحيوانات او  المواصلات.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تقوم المعلمة بتقليد صوت القطة ويبحث الطالب عن صوره القطه في القصة. </a:t>
                      </a:r>
                      <a:endParaRPr lang="ar-EG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823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التدريب في المنزل على أن </a:t>
                      </a:r>
                      <a:r>
                        <a:rPr lang="ar-EG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يقلب الصفحات </a:t>
                      </a:r>
                      <a:r>
                        <a:rPr lang="ar-EG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كلا </a:t>
                      </a:r>
                      <a:r>
                        <a:rPr lang="ar-EG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اليدان تتعاونان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بحيث </a:t>
                      </a:r>
                      <a:r>
                        <a:rPr lang="ar-EG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يد تثبت الكتاب والأخرى تقلب الصفحات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227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3667">
                <a:tc>
                  <a:txBody>
                    <a:bodyPr/>
                    <a:lstStyle/>
                    <a:p>
                      <a:pPr algn="r" rtl="1"/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أن يقلب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صفحات الكتاب ا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لسمكية والعادية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واليدالأخرى ممسكة بالكتاب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:ان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يقلب صفحات  الكتاب السميكة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واليد آخر ممسكه الكتاب.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ضعيف : ان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يقلب صفحات الكتاب السميكة وشخص اخر ممسك بالكتاب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09901" y="4787077"/>
            <a:ext cx="3507741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الأستمتاع بالأنشودة والاغانى الخاصة بيدي الجميلة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34297" y="5330098"/>
            <a:ext cx="3826141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5248" y="5352052"/>
            <a:ext cx="35601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www.youtube.com/watch?v=Wj6bI96uuD8</a:t>
            </a:r>
            <a:r>
              <a:rPr kumimoji="0" lang="ar-A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13 December 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ED753E7-9D9C-47D8-9228-908E15CEB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63" y="329218"/>
            <a:ext cx="1693853" cy="247618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BCC723D-6B21-4084-B35B-B4DE06B24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" t="6062" b="51379"/>
          <a:stretch/>
        </p:blipFill>
        <p:spPr bwMode="auto">
          <a:xfrm>
            <a:off x="1887816" y="1654290"/>
            <a:ext cx="2671455" cy="177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80544" y="1092991"/>
            <a:ext cx="3933620" cy="629267"/>
          </a:xfrm>
        </p:spPr>
        <p:txBody>
          <a:bodyPr>
            <a:normAutofit/>
          </a:bodyPr>
          <a:lstStyle/>
          <a:p>
            <a:pPr algn="ctr" rtl="1"/>
            <a:r>
              <a:rPr lang="ar-EG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يقلب الصفحات واحدة تلو الأخرى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8474" y="3429000"/>
            <a:ext cx="3913188" cy="2249488"/>
          </a:xfrm>
        </p:spPr>
        <p:txBody>
          <a:bodyPr>
            <a:normAutofit/>
          </a:bodyPr>
          <a:lstStyle/>
          <a:p>
            <a:pPr algn="r" rtl="1"/>
            <a:r>
              <a:rPr lang="ar-EG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المهارات الداعم</a:t>
            </a:r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EG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algn="r" rtl="1"/>
            <a:r>
              <a:rPr lang="ar-EG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البصرية</a:t>
            </a:r>
          </a:p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الحركات الدقيقة</a:t>
            </a:r>
            <a:endParaRPr lang="ar-EG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EG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الادراكية </a:t>
            </a:r>
          </a:p>
          <a:p>
            <a:pPr marL="0" indent="0" algn="r" rtl="1">
              <a:buNone/>
            </a:pPr>
            <a:endParaRPr lang="ar-EG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B7AE-9453-41D7-AC83-A2E65FBBCAE4}" type="datetime3">
              <a:rPr lang="en-US" noProof="0" smtClean="0"/>
              <a:t>13 December 2020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E771D75-A3C9-4078-8557-78C98B91A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EC1F3BD-2B91-45B9-9EC2-E2F15A9B2B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86" t="28086" r="22961" b="7315"/>
          <a:stretch/>
        </p:blipFill>
        <p:spPr>
          <a:xfrm rot="770646">
            <a:off x="6624830" y="337889"/>
            <a:ext cx="4279330" cy="533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لعبه متاهات بحيث يحاول الطالب مسك الكرتون بكلتا اليدين  وإدخال الكره في الهدف.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pic>
        <p:nvPicPr>
          <p:cNvPr id="4098" name="Picture 2" descr="Make a Ball Maze Hand-Eye Coordination Game - Frugal Fun For Boys and Girls  | Diy for kids, Projects for kids, Activities for kids">
            <a:extLst>
              <a:ext uri="{FF2B5EF4-FFF2-40B4-BE49-F238E27FC236}">
                <a16:creationId xmlns:a16="http://schemas.microsoft.com/office/drawing/2014/main" xmlns="" id="{B0429C3B-7AD5-4864-8D73-2A6D2167D2B9}"/>
              </a:ext>
            </a:extLst>
          </p:cNvPr>
          <p:cNvPicPr>
            <a:picLocks noGrp="1" noChangeAspect="1" noChangeArrowheads="1"/>
          </p:cNvPicPr>
          <p:nvPr>
            <p:ph type="media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75" y="643721"/>
            <a:ext cx="4327925" cy="43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n by Kristin Littlefield on Classroom | Straw crafts, Drinking straw  crafts, Preschool crafts">
            <a:extLst>
              <a:ext uri="{FF2B5EF4-FFF2-40B4-BE49-F238E27FC236}">
                <a16:creationId xmlns:a16="http://schemas.microsoft.com/office/drawing/2014/main" xmlns="" id="{6ED6DEB9-738C-4577-8ECE-E88895C31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3721"/>
            <a:ext cx="4175799" cy="433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833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edia Placeholder 2">
            <a:extLst>
              <a:ext uri="{FF2B5EF4-FFF2-40B4-BE49-F238E27FC236}">
                <a16:creationId xmlns:a16="http://schemas.microsoft.com/office/drawing/2014/main" xmlns="" id="{B5F01C26-FF70-42D8-814B-40A1C407C777}"/>
              </a:ext>
            </a:extLst>
          </p:cNvPr>
          <p:cNvPicPr>
            <a:picLocks noGrp="1" noChangeAspect="1"/>
          </p:cNvPicPr>
          <p:nvPr>
            <p:ph type="media" sz="quarter" idx="13"/>
          </p:nvPr>
        </p:nvPicPr>
        <p:blipFill>
          <a:blip r:embed="rId2"/>
          <a:stretch>
            <a:fillRect/>
          </a:stretch>
        </p:blipFill>
        <p:spPr>
          <a:xfrm>
            <a:off x="1816078" y="-368290"/>
            <a:ext cx="5037483" cy="61070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307" y="5391735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استخدام قصص لديها كتاب صوتي.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03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130" y="5524246"/>
            <a:ext cx="4685739" cy="832104"/>
          </a:xfrm>
        </p:spPr>
        <p:txBody>
          <a:bodyPr anchor="b"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استخدام الصندوق الحسي والطلب من الطالب أن يضع يديه ويقوم بأغلاق وفتح يده بحركات متناسقة.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Sensory Box Rainbow Rice Inside Childrens Stock Photo (Edit Now) 1523187299">
            <a:extLst>
              <a:ext uri="{FF2B5EF4-FFF2-40B4-BE49-F238E27FC236}">
                <a16:creationId xmlns:a16="http://schemas.microsoft.com/office/drawing/2014/main" xmlns="" id="{0BD58290-13AF-4AE6-BA23-1FAF51723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3"/>
          <a:stretch/>
        </p:blipFill>
        <p:spPr bwMode="auto">
          <a:xfrm>
            <a:off x="1581621" y="164288"/>
            <a:ext cx="5143583" cy="343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n on Daycare: Ideas">
            <a:extLst>
              <a:ext uri="{FF2B5EF4-FFF2-40B4-BE49-F238E27FC236}">
                <a16:creationId xmlns:a16="http://schemas.microsoft.com/office/drawing/2014/main" xmlns="" id="{61691BF2-5263-44DB-BA87-569A4E8BB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0"/>
          <a:stretch/>
        </p:blipFill>
        <p:spPr bwMode="auto">
          <a:xfrm>
            <a:off x="6725204" y="2415056"/>
            <a:ext cx="4854348" cy="285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03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EED42B-3B47-45C2-9F50-0B4533C0F1E3}">
  <ds:schemaRefs>
    <ds:schemaRef ds:uri="http://purl.org/dc/elements/1.1/"/>
    <ds:schemaRef ds:uri="http://schemas.microsoft.com/office/2006/metadata/properties"/>
    <ds:schemaRef ds:uri="0860e916-1933-4f54-bf75-902e7a9d18b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1803469-1359-4921-b8b2-4aa11e6de6e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2838</TotalTime>
  <Words>497</Words>
  <Application>Microsoft Office PowerPoint</Application>
  <PresentationFormat>Widescreen</PresentationFormat>
  <Paragraphs>111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Sakkal Majalla</vt:lpstr>
      <vt:lpstr>Office Theme</vt:lpstr>
      <vt:lpstr>1_Office Theme</vt:lpstr>
      <vt:lpstr>المجال :الحركات الصغرى الهدف :يقلب الصفحات واحدة تلو الأخرى – كلا اليدان تتعاونان ، يد تثبت الكتاب والأخرى تقلب الصفحات ، صفحات سميكة أو عادية</vt:lpstr>
      <vt:lpstr>PowerPoint Presentation</vt:lpstr>
      <vt:lpstr>PowerPoint Presentation</vt:lpstr>
      <vt:lpstr>PowerPoint Presentation</vt:lpstr>
      <vt:lpstr>يقلب الصفحات واحدة تلو الأخرى </vt:lpstr>
      <vt:lpstr>لعبه متاهات بحيث يحاول الطالب مسك الكرتون بكلتا اليدين  وإدخال الكره في الهدف. </vt:lpstr>
      <vt:lpstr>استخدام قصص لديها كتاب صوتي. </vt:lpstr>
      <vt:lpstr>استخدام الصندوق الحسي والطلب من الطالب أن يضع يديه ويقوم بأغلاق وفتح يده بحركات متناسقة.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Microsoft account</cp:lastModifiedBy>
  <cp:revision>205</cp:revision>
  <dcterms:created xsi:type="dcterms:W3CDTF">2020-07-26T19:33:45Z</dcterms:created>
  <dcterms:modified xsi:type="dcterms:W3CDTF">2020-12-13T05:05:54Z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