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7" r:id="rId6"/>
    <p:sldId id="257" r:id="rId7"/>
    <p:sldId id="258" r:id="rId8"/>
    <p:sldId id="264" r:id="rId9"/>
    <p:sldId id="269" r:id="rId10"/>
    <p:sldId id="27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5D8C9F03-3F18-4D63-B797-20C9E604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DC5C89BE-6E1E-4046-8DD0-4F73306B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EA68AC63-2BAB-467E-A4BD-DD829DE0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1DA6D59B-397E-4811-8C79-77AB59DD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E37A5B64-FE0E-4721-B0AD-A8C20613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5FEFB028-9822-4D3B-BBDA-6718193A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67F5B704-C1E2-454A-B49B-42BF5F9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A292A45C-F962-4BD6-8ABF-5E2783AA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1ECCFA08-2B02-4274-B6F3-C79771C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3F5023F1-52C5-49EB-B5B5-E7AE0322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DEDDBD5F-F4EB-4D83-8544-177AC486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4D56BD4A-F4C6-4D05-9EB3-8A46311A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46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3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3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3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=""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الهدف: يمزق ورقه من المنتصف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ar-AE" dirty="0">
                <a:latin typeface="Arial" panose="020B0604020202020204" pitchFamily="34" charset="0"/>
                <a:cs typeface="Arial" panose="020B0604020202020204" pitchFamily="34" charset="0"/>
              </a:rPr>
              <a:t>مقدم الهدف: سحر محمد الحوسني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808784" y="564267"/>
            <a:ext cx="913903" cy="7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50839"/>
              </p:ext>
            </p:extLst>
          </p:nvPr>
        </p:nvGraphicFramePr>
        <p:xfrm>
          <a:off x="154004" y="22444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أ/ عفاف الكربي</a:t>
                      </a:r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الإعداد : سحر محمد الحوسني</a:t>
                      </a:r>
                      <a:endParaRPr lang="en-US" sz="12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يمزق ورقه من المنتصف</a:t>
                      </a:r>
                      <a:endParaRPr lang="ar-AE" sz="12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>
                          <a:ln>
                            <a:noFill/>
                          </a:ln>
                          <a:latin typeface="Arial" panose="020B0604020202020204" pitchFamily="34" charset="0"/>
                          <a:cs typeface="+mn-cs"/>
                        </a:rPr>
                        <a:t>الهدف 440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5-6 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سنوات</a:t>
                      </a:r>
                      <a:endParaRPr lang="ar-AE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: 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الإعاقة الذهنية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أخي يعلمني ..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رجع حمد من المدرسة وهو حزين جداَ شاهده أخاه </a:t>
                      </a: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خليفة 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خليفة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ماذا بك يا حمد؟؟ </a:t>
                      </a:r>
                      <a:endParaRPr lang="ar-AE" sz="1200" b="1" baseline="0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حمد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اليوم في الحصة الفنية أخذنا درس جديد ولكنني كنت شارد الذهن ولم انتبه للمعلمه، ومن ثم طلبت مني ان اطبق ما تعلمناه ولكنني لم استطع</a:t>
                      </a: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خليفة: ما هو درسكم يا أخي الصغير</a:t>
                      </a: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؟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حمد: درس تمزيق الورق من دون استخدام المقص. </a:t>
                      </a:r>
                      <a:endParaRPr lang="ar-AE" sz="1200" b="1" baseline="0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خليفة مندهش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انه في غاية السهولة يا </a:t>
                      </a: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حمد،اذهب 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واجلب لي بعض الورق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حمد يركض سريعاَ لجلب الأوراق ويعود لاخية: ها هي الأوراق يا خليفة</a:t>
                      </a: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خليفة </a:t>
                      </a: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:هيا 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شاهدني يا اخي </a:t>
                      </a: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اولاَ أقوم بطئ </a:t>
                      </a:r>
                      <a:r>
                        <a:rPr lang="ar-AE" sz="1200" b="1" baseline="0" dirty="0" err="1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الورقه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في المنتصف ومن ثم اضغط عليها جيدا في أصابع يدي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ثانيا: امسك اطراف الوقة </a:t>
                      </a:r>
                      <a:r>
                        <a:rPr lang="ar-AE" sz="1200" b="1" baseline="0" dirty="0" err="1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باصابعك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ومن ثم اسحبها .. ها هي </a:t>
                      </a:r>
                      <a:r>
                        <a:rPr lang="ar-AE" sz="1200" b="1" baseline="0" dirty="0" err="1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بدات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بالتمزق .. على مهلك يا اخي وانت تمزق الورقة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حمد: ما هذا يا خليفة انك عبقري</a:t>
                      </a: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خليفة : هيا يا حمد انه هو دورك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فعل حمد ما علمه أخاه وكان سعيد جدا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95532"/>
              </p:ext>
            </p:extLst>
          </p:nvPr>
        </p:nvGraphicFramePr>
        <p:xfrm>
          <a:off x="124387" y="13652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يمزق ورقه من المنتصف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الانشطه</a:t>
                      </a: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تنفيذ خطوات تمزيق الورقة للطالب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ان يقلد الطالب المعلم خطوات تمزيق الورقة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تنفيذ نشاط الرسم على الورقة ومن ثم تمزيقها بالمنتصف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FCBCE23-1788-405B-B6FC-5D1DD38CE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17"/>
          <a:stretch/>
        </p:blipFill>
        <p:spPr bwMode="auto">
          <a:xfrm>
            <a:off x="3639005" y="4000638"/>
            <a:ext cx="4185501" cy="23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B066617-7666-453D-B888-DA1591732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"/>
          <a:stretch/>
        </p:blipFill>
        <p:spPr bwMode="auto">
          <a:xfrm flipH="1">
            <a:off x="210546" y="1498817"/>
            <a:ext cx="3370855" cy="180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B514795-31D5-434D-AD8C-E0DC9102D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47" y="3302971"/>
            <a:ext cx="3370854" cy="1656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A0E1D1-C97B-4035-AE91-31DD71F9C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47" y="4959946"/>
            <a:ext cx="3370854" cy="13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91793"/>
              </p:ext>
            </p:extLst>
          </p:nvPr>
        </p:nvGraphicFramePr>
        <p:xfrm>
          <a:off x="193963" y="136525"/>
          <a:ext cx="11804073" cy="6280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6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7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 fontAlgn="ctr"/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هو </a:t>
                      </a: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يمزق ورقه من المنتصف</a:t>
                      </a:r>
                    </a:p>
                    <a:p>
                      <a:pPr algn="r" rtl="1"/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أهداف أخرى: طي الورقة</a:t>
                      </a:r>
                    </a:p>
                    <a:p>
                      <a:pPr algn="r" rtl="1"/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ar-EG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التدرج في تنفيذ النشاط:</a:t>
                      </a:r>
                      <a:endParaRPr lang="ar-AE" sz="1200" b="1" u="non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طي الورقة للمنتصف</a:t>
                      </a:r>
                      <a:endParaRPr lang="ar-EG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مسك جانبي الورقة بأطراف </a:t>
                      </a: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الأصابع وسحبها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r">
                        <a:buFont typeface="+mj-lt"/>
                        <a:buNone/>
                      </a:pPr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النشاط الرياضي: </a:t>
                      </a:r>
                    </a:p>
                    <a:p>
                      <a:pPr marL="0" indent="-28575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زيادة القوة العضلية للأصابع واليد </a:t>
                      </a: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من خلال لعبة رمي الكرة او اي العاب رياضية اخرى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-28575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تحسين التآزر الحركي البصري </a:t>
                      </a:r>
                    </a:p>
                    <a:p>
                      <a:pPr marL="0" indent="-28575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التحكم بحركات الأصابع</a:t>
                      </a:r>
                    </a:p>
                    <a:p>
                      <a:pPr marL="0" indent="-285750" algn="r" defTabSz="914400" rtl="1" eaLnBrk="1" latinLnBrk="0" hangingPunct="1">
                        <a:buFont typeface="+mj-lt"/>
                        <a:buAutoNum type="arabicPeriod"/>
                      </a:pPr>
                      <a:endParaRPr lang="ar-EG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EG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النشاط </a:t>
                      </a:r>
                      <a:r>
                        <a:rPr lang="ar-AE" sz="12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الفني:</a:t>
                      </a:r>
                      <a:endParaRPr lang="ar-EG" sz="1200" b="1" u="non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يرسم الطفل شكل على الورقة ومن ثم يمق الورقة </a:t>
                      </a: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للمنتصف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0" u="non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r" defTabSz="914400" rtl="1" eaLnBrk="1" latinLnBrk="0" hangingPunct="1">
                        <a:buFont typeface="+mj-lt"/>
                        <a:buNone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النشاط الموسيقى :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يبدأ الطالب بتمزيق ورقة من المنتصف عند سماع الموسيقى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/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رسم للطفل بعض الاشكال ومن ثم يمزق الورقة للمنصف، ويرجع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يجمعها مثل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لعبة البازل</a:t>
                      </a:r>
                      <a:endParaRPr lang="ar-EG" sz="1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1500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مجموعة المقاطع التعليمية تتضمن: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</a:t>
                      </a:r>
                      <a:r>
                        <a:rPr lang="ar-AE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يمزق ورقه من المنتصف بمساعدة </a:t>
                      </a:r>
                      <a:r>
                        <a:rPr lang="ar-AE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جسدية 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جيد: </a:t>
                      </a:r>
                      <a:r>
                        <a:rPr lang="ar-AE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يمزق ورقه من المنتصف بمساعدة لفظية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يمزق ورقه من المنتصف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60F9F505-338F-4A63-8E60-F3E66EC2060F}" type="slidenum">
              <a:rPr lang="en-GB" smtClean="0"/>
              <a:pPr rtl="1"/>
              <a:t>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371AB9-51E1-4B52-975B-D90972EC9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15" y="329218"/>
            <a:ext cx="1577873" cy="28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504" y="5190214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>
                <a:latin typeface="Arial" panose="020B0604020202020204" pitchFamily="34" charset="0"/>
              </a:rPr>
              <a:t>مزق الورقة من المنتصف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 descr="مجموعة أوراق قص الورق للأطفال من أبشر كيدز التعليمية - مجموعة قطع الورق  الورقية مع مقص للأطفال: Amazon.ae">
            <a:extLst>
              <a:ext uri="{FF2B5EF4-FFF2-40B4-BE49-F238E27FC236}">
                <a16:creationId xmlns="" xmlns:a16="http://schemas.microsoft.com/office/drawing/2014/main" id="{BDD6AF3E-0230-40ED-B10C-A55D5FB90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9" r="50000"/>
          <a:stretch/>
        </p:blipFill>
        <p:spPr bwMode="auto">
          <a:xfrm>
            <a:off x="6736079" y="127016"/>
            <a:ext cx="3749041" cy="659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كيفية عمل قارب ورقي: 10 خطوات (صور توضيحية) - wikiHow">
            <a:extLst>
              <a:ext uri="{FF2B5EF4-FFF2-40B4-BE49-F238E27FC236}">
                <a16:creationId xmlns="" xmlns:a16="http://schemas.microsoft.com/office/drawing/2014/main" id="{9DB7F0B8-5588-4D15-9FFF-E28AAF714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6" r="22917"/>
          <a:stretch/>
        </p:blipFill>
        <p:spPr bwMode="auto">
          <a:xfrm>
            <a:off x="2238952" y="360696"/>
            <a:ext cx="3783714" cy="453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504" y="5190214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>
                <a:latin typeface="Arial" panose="020B0604020202020204" pitchFamily="34" charset="0"/>
              </a:rPr>
              <a:t>مزق الورقة من المنتصف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pic>
        <p:nvPicPr>
          <p:cNvPr id="2052" name="Picture 4" descr="كيفية عمل قارب ورقي: 10 خطوات (صور توضيحية) - wikiHow">
            <a:extLst>
              <a:ext uri="{FF2B5EF4-FFF2-40B4-BE49-F238E27FC236}">
                <a16:creationId xmlns="" xmlns:a16="http://schemas.microsoft.com/office/drawing/2014/main" id="{9DB7F0B8-5588-4D15-9FFF-E28AAF714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6" r="22917"/>
          <a:stretch/>
        </p:blipFill>
        <p:spPr bwMode="auto">
          <a:xfrm>
            <a:off x="2238952" y="360696"/>
            <a:ext cx="3783714" cy="453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DBDF4B-AECF-4AC5-A3CE-21A71982C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561" y="58081"/>
            <a:ext cx="3723640" cy="676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6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=""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شكراً للجميع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395</Words>
  <Application>Microsoft Office PowerPoint</Application>
  <PresentationFormat>Widescreen</PresentationFormat>
  <Paragraphs>86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الهدف: يمزق ورقه من المنتصف</vt:lpstr>
      <vt:lpstr>PowerPoint Presentation</vt:lpstr>
      <vt:lpstr>PowerPoint Presentation</vt:lpstr>
      <vt:lpstr>PowerPoint Presentation</vt:lpstr>
      <vt:lpstr>مزق الورقة من المنتصف</vt:lpstr>
      <vt:lpstr>مزق الورقة من المنتصف</vt:lpstr>
      <vt:lpstr>شكراً للجميع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57</cp:revision>
  <dcterms:created xsi:type="dcterms:W3CDTF">2020-07-26T19:33:45Z</dcterms:created>
  <dcterms:modified xsi:type="dcterms:W3CDTF">2021-01-03T08:08:50Z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