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4" r:id="rId3"/>
  </p:sldMasterIdLst>
  <p:notesMasterIdLst>
    <p:notesMasterId r:id="rId11"/>
  </p:notesMasterIdLst>
  <p:sldIdLst>
    <p:sldId id="267" r:id="rId4"/>
    <p:sldId id="257" r:id="rId5"/>
    <p:sldId id="258" r:id="rId6"/>
    <p:sldId id="264" r:id="rId7"/>
    <p:sldId id="275" r:id="rId8"/>
    <p:sldId id="276" r:id="rId9"/>
    <p:sldId id="27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BC36192-A2D5-4D45-B818-A0A12BED4659}">
          <p14:sldIdLst>
            <p14:sldId id="267"/>
            <p14:sldId id="257"/>
            <p14:sldId id="258"/>
          </p14:sldIdLst>
        </p14:section>
        <p14:section name="Untitled Section" id="{B5B95311-1C3E-4316-8FD1-A8D911ABADAE}">
          <p14:sldIdLst>
            <p14:sldId id="264"/>
            <p14:sldId id="275"/>
            <p14:sldId id="276"/>
            <p14:sldId id="27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487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DBA83F-FAEF-4564-A37E-C1D7D71E1C62}" type="datetimeFigureOut">
              <a:rPr lang="en-GB" smtClean="0"/>
              <a:t>10/12/2020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E334EA-AEF3-40DF-AB3B-2189CD3AC6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046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C8F7-8467-3041-A730-392BF4A7A9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0817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C8F7-8467-3041-A730-392BF4A7A9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72371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C8F7-8467-3041-A730-392BF4A7A9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148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358CDC-4DA7-46D3-BD9D-9F97D18557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8ECBC6E-D9E5-49EA-85DB-30578A2F22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6E29596-5D03-45D0-B8A8-4F1DE3CA1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AA911-5DBA-4A4F-B50F-91E42A7F7B66}" type="datetimeFigureOut">
              <a:rPr lang="en-GB" smtClean="0"/>
              <a:t>10/12/2020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2729096-98E7-4A93-A1B4-C49D5B618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14C9181-1F0B-4A62-AF1D-0178F39C3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756DE-14A8-4109-8B46-4E430CDBFA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3724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889CE5-97CC-4C51-9249-2E0D01DC5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302B5FF-4CAA-4441-8758-49ACB6BF9A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CD3780E-1B9A-4689-96D6-4CB80E294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AA911-5DBA-4A4F-B50F-91E42A7F7B66}" type="datetimeFigureOut">
              <a:rPr lang="en-GB" smtClean="0"/>
              <a:t>10/12/2020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3D5E377-E46A-46E9-AF78-00D0A15EA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AB3B56E-0A64-4184-A2A8-3F328DB56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756DE-14A8-4109-8B46-4E430CDBFA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7248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1A730308-054C-440A-9057-2A98345612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481C7B9-F3EE-4D2C-9037-18744B64F1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7F50A48-217D-4C81-8C01-A1EC7DA52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AA911-5DBA-4A4F-B50F-91E42A7F7B66}" type="datetimeFigureOut">
              <a:rPr lang="en-GB" smtClean="0"/>
              <a:t>10/12/2020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E027555-C9B3-4F6E-853F-2592C0713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DD3C168-74A1-47A9-9409-8B60C9CAF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756DE-14A8-4109-8B46-4E430CDBFA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19064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5DDA-372B-43CF-86FE-C9B6645BBCC7}" type="datetime3">
              <a:rPr lang="en-US" smtClean="0"/>
              <a:t>10 December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0507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998D2-4126-411A-8949-6F4D826F56A2}" type="datetime3">
              <a:rPr lang="en-US" smtClean="0"/>
              <a:t>10 December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0068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65BA1-66C5-4C23-B9BA-F1EDD450FA3F}" type="datetime3">
              <a:rPr lang="en-US" smtClean="0"/>
              <a:t>10 December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0100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F4428-25CE-497A-9941-367C16ECCEA0}" type="datetime3">
              <a:rPr lang="en-US" smtClean="0"/>
              <a:t>10 December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7456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53F8D-8F5F-4D98-B67F-54B571C7FB47}" type="datetime3">
              <a:rPr lang="en-US" smtClean="0"/>
              <a:t>10 December 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3113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C29FF-CCF6-46F0-B460-CA0EFD3579DE}" type="datetime3">
              <a:rPr lang="en-US" smtClean="0"/>
              <a:t>10 December 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6442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E4715-3104-467E-A5F5-3DDF7E4FA2A3}" type="datetime3">
              <a:rPr lang="en-US" smtClean="0"/>
              <a:t>10 December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9688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3F583-97E1-40F8-841A-DA31DC16C36F}" type="datetime3">
              <a:rPr lang="en-US" smtClean="0"/>
              <a:t>10 December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340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9CA63B-3DE4-429F-8F0C-97956D822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3A8F9B0-11A6-4F6B-AFB6-B37E2CB337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5F38480-BF92-47E0-9702-3F7E0099F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AA911-5DBA-4A4F-B50F-91E42A7F7B66}" type="datetimeFigureOut">
              <a:rPr lang="en-GB" smtClean="0"/>
              <a:t>10/12/2020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678030E-5036-483B-A189-8C18D01B1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A97BD98-54E3-469C-B85D-00DDE5A2D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756DE-14A8-4109-8B46-4E430CDBFA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55010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A5538-93A8-4427-B2D0-69F246BC64D3}" type="datetime3">
              <a:rPr lang="en-US" smtClean="0"/>
              <a:t>10 December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7402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2F16D-244F-47C2-842A-9317BC736D29}" type="datetime3">
              <a:rPr lang="en-US" smtClean="0"/>
              <a:t>10 December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9454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A787B-4AB8-4174-BC68-AD1479FF75F2}" type="datetime3">
              <a:rPr lang="en-US" smtClean="0"/>
              <a:t>10 December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8349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xmlns="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xmlns="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xmlns="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xmlns="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xmlns="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xmlns="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xmlns="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8126323" y="5127866"/>
            <a:ext cx="3963590" cy="858767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</a:t>
            </a:r>
          </a:p>
        </p:txBody>
      </p:sp>
      <p:sp>
        <p:nvSpPr>
          <p:cNvPr id="42" name="Picture Placeholder 26">
            <a:extLst>
              <a:ext uri="{FF2B5EF4-FFF2-40B4-BE49-F238E27FC236}">
                <a16:creationId xmlns:a16="http://schemas.microsoft.com/office/drawing/2014/main" xmlns="" id="{C109A47C-99A8-42F1-AF6B-F5CB08E6BC9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" y="1115082"/>
            <a:ext cx="6230657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7262451" y="2726139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xmlns="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9571721" y="580664"/>
            <a:ext cx="1391775" cy="858837"/>
          </a:xfrm>
        </p:spPr>
        <p:txBody>
          <a:bodyPr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MONTH</a:t>
            </a:r>
            <a:br>
              <a:rPr lang="en-US" noProof="0"/>
            </a:br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40148839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xmlns="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xmlns="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xmlns="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xmlns="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DA29EA0-54CE-44CE-A619-B63EB6AA2D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44441" y="2373246"/>
            <a:ext cx="9303119" cy="2111508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/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429009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C1685-7933-4893-93CD-584791D7F10F}" type="datetime3">
              <a:rPr lang="en-US" smtClean="0"/>
              <a:t>10 December 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77958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1780D-DAAC-4CAC-AE62-1A67156FB528}" type="datetime3">
              <a:rPr lang="en-US" smtClean="0"/>
              <a:t>10 December 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51076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D25B4-CC4C-4EFB-A44E-87BF4A4DC3F4}" type="datetime3">
              <a:rPr lang="en-US" smtClean="0"/>
              <a:t>10 December 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93046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DA938-F1B5-4E67-A02C-9BCC4C2F9DA0}" type="datetime3">
              <a:rPr lang="en-US" smtClean="0"/>
              <a:t>10 December 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80076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AD15-594A-4FB9-B2B8-10786D4C4BC0}" type="datetime3">
              <a:rPr lang="en-US" smtClean="0"/>
              <a:t>10 December 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8501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EEDFEC-1720-4B5C-9E0F-0681CE57C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AA6DC5F-9895-44D5-9FE2-67946205E6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555F953-225F-4075-9848-21C7A4F2F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AA911-5DBA-4A4F-B50F-91E42A7F7B66}" type="datetimeFigureOut">
              <a:rPr lang="en-GB" smtClean="0"/>
              <a:t>10/12/2020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37AEF10-B6D7-4924-92F1-9FD011FAC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1AFA8E9-B67E-4DA8-A53A-E6B1EDD14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756DE-14A8-4109-8B46-4E430CDBFA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63653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5B283-5B98-4FE8-8FC6-B76E00DC4565}" type="datetime3">
              <a:rPr lang="en-US" smtClean="0"/>
              <a:t>10 December 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10287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294A2-9656-4745-B2D6-CACA84C83854}" type="datetime3">
              <a:rPr lang="en-US" smtClean="0"/>
              <a:t>10 December 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81998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ED719-B36A-46AD-9CFF-82BE8320A41F}" type="datetime3">
              <a:rPr lang="en-US" smtClean="0"/>
              <a:t>10 December 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87903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704C3-F6CC-498F-BC59-5F55BF57AFC9}" type="datetime3">
              <a:rPr lang="en-US" smtClean="0"/>
              <a:t>10 December 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46919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FEE24-E4A7-4E9A-95AD-6574493E8F41}" type="datetime3">
              <a:rPr lang="en-US" smtClean="0"/>
              <a:t>10 December 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73102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50551-4CE6-4950-8D1F-8A1EE9D6E42D}" type="datetime3">
              <a:rPr lang="en-US" smtClean="0"/>
              <a:t>10 December 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9506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aphic 35">
            <a:extLst>
              <a:ext uri="{FF2B5EF4-FFF2-40B4-BE49-F238E27FC236}">
                <a16:creationId xmlns:a16="http://schemas.microsoft.com/office/drawing/2014/main" xmlns="" id="{B00A1772-2B8D-4677-8511-3E067F67A72F}"/>
              </a:ext>
            </a:extLst>
          </p:cNvPr>
          <p:cNvGrpSpPr/>
          <p:nvPr userDrawn="1"/>
        </p:nvGrpSpPr>
        <p:grpSpPr>
          <a:xfrm>
            <a:off x="6678503" y="1430186"/>
            <a:ext cx="5526208" cy="2613848"/>
            <a:chOff x="6678503" y="665690"/>
            <a:chExt cx="5526208" cy="2613848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xmlns="" id="{FB0F16C2-C8ED-4461-B34C-5CEB29F1C450}"/>
                </a:ext>
              </a:extLst>
            </p:cNvPr>
            <p:cNvSpPr/>
            <p:nvPr/>
          </p:nvSpPr>
          <p:spPr>
            <a:xfrm>
              <a:off x="6678503" y="1272318"/>
              <a:ext cx="5526208" cy="2007220"/>
            </a:xfrm>
            <a:custGeom>
              <a:avLst/>
              <a:gdLst>
                <a:gd name="connsiteX0" fmla="*/ 5514767 w 5526207"/>
                <a:gd name="connsiteY0" fmla="*/ 573560 h 2007220"/>
                <a:gd name="connsiteX1" fmla="*/ 355703 w 5526207"/>
                <a:gd name="connsiteY1" fmla="*/ 33643 h 2007220"/>
                <a:gd name="connsiteX2" fmla="*/ 12697 w 5526207"/>
                <a:gd name="connsiteY2" fmla="*/ 1284980 h 2007220"/>
                <a:gd name="connsiteX3" fmla="*/ 5514767 w 5526207"/>
                <a:gd name="connsiteY3" fmla="*/ 1998940 h 2007220"/>
                <a:gd name="connsiteX4" fmla="*/ 5514767 w 5526207"/>
                <a:gd name="connsiteY4" fmla="*/ 573560 h 200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6207" h="2007220">
                  <a:moveTo>
                    <a:pt x="5514767" y="573560"/>
                  </a:moveTo>
                  <a:cubicBezTo>
                    <a:pt x="2157119" y="-150564"/>
                    <a:pt x="355703" y="33643"/>
                    <a:pt x="355703" y="33643"/>
                  </a:cubicBezTo>
                  <a:lnTo>
                    <a:pt x="12697" y="1284980"/>
                  </a:lnTo>
                  <a:cubicBezTo>
                    <a:pt x="12697" y="1284980"/>
                    <a:pt x="1368206" y="967381"/>
                    <a:pt x="5514767" y="1998940"/>
                  </a:cubicBezTo>
                  <a:lnTo>
                    <a:pt x="5514767" y="573560"/>
                  </a:lnTo>
                  <a:close/>
                </a:path>
              </a:pathLst>
            </a:custGeom>
            <a:gradFill>
              <a:gsLst>
                <a:gs pos="22000">
                  <a:schemeClr val="accent2">
                    <a:alpha val="10000"/>
                  </a:schemeClr>
                </a:gs>
                <a:gs pos="100000">
                  <a:schemeClr val="accent2">
                    <a:alpha val="40000"/>
                  </a:schemeClr>
                </a:gs>
              </a:gsLst>
              <a:lin ang="102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xmlns="" id="{963814A1-9202-49D2-B985-1785CC4860DE}"/>
                </a:ext>
              </a:extLst>
            </p:cNvPr>
            <p:cNvSpPr/>
            <p:nvPr/>
          </p:nvSpPr>
          <p:spPr>
            <a:xfrm>
              <a:off x="7262884" y="665690"/>
              <a:ext cx="4941827" cy="2591601"/>
            </a:xfrm>
            <a:custGeom>
              <a:avLst/>
              <a:gdLst>
                <a:gd name="connsiteX0" fmla="*/ 4930387 w 4941827"/>
                <a:gd name="connsiteY0" fmla="*/ 1138265 h 2591601"/>
                <a:gd name="connsiteX1" fmla="*/ 383651 w 4941827"/>
                <a:gd name="connsiteY1" fmla="*/ 12697 h 2591601"/>
                <a:gd name="connsiteX2" fmla="*/ 12697 w 4941827"/>
                <a:gd name="connsiteY2" fmla="*/ 1366935 h 2591601"/>
                <a:gd name="connsiteX3" fmla="*/ 4930387 w 4941827"/>
                <a:gd name="connsiteY3" fmla="*/ 2583971 h 259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41827" h="2591601">
                  <a:moveTo>
                    <a:pt x="4930387" y="1138265"/>
                  </a:moveTo>
                  <a:lnTo>
                    <a:pt x="383651" y="12697"/>
                  </a:lnTo>
                  <a:lnTo>
                    <a:pt x="12697" y="1366935"/>
                  </a:lnTo>
                  <a:lnTo>
                    <a:pt x="4930387" y="258397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44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D2973908-D73D-4ECB-A29B-831C44983FB3}"/>
              </a:ext>
            </a:extLst>
          </p:cNvPr>
          <p:cNvSpPr/>
          <p:nvPr/>
        </p:nvSpPr>
        <p:spPr>
          <a:xfrm>
            <a:off x="5886429" y="5240536"/>
            <a:ext cx="1486046" cy="1625760"/>
          </a:xfrm>
          <a:custGeom>
            <a:avLst/>
            <a:gdLst>
              <a:gd name="connsiteX0" fmla="*/ 1482236 w 1486046"/>
              <a:gd name="connsiteY0" fmla="*/ 12701 h 1625760"/>
              <a:gd name="connsiteX1" fmla="*/ 901789 w 1486046"/>
              <a:gd name="connsiteY1" fmla="*/ 491538 h 1625760"/>
              <a:gd name="connsiteX2" fmla="*/ 12701 w 1486046"/>
              <a:gd name="connsiteY2" fmla="*/ 1618139 h 1625760"/>
              <a:gd name="connsiteX3" fmla="*/ 431843 w 1486046"/>
              <a:gd name="connsiteY3" fmla="*/ 1618139 h 1625760"/>
              <a:gd name="connsiteX4" fmla="*/ 1188837 w 1486046"/>
              <a:gd name="connsiteY4" fmla="*/ 670626 h 1625760"/>
              <a:gd name="connsiteX5" fmla="*/ 1482236 w 1486046"/>
              <a:gd name="connsiteY5" fmla="*/ 12701 h 162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6046" h="1625760">
                <a:moveTo>
                  <a:pt x="1482236" y="12701"/>
                </a:moveTo>
                <a:lnTo>
                  <a:pt x="901789" y="491538"/>
                </a:lnTo>
                <a:lnTo>
                  <a:pt x="12701" y="1618139"/>
                </a:lnTo>
                <a:lnTo>
                  <a:pt x="431843" y="1618139"/>
                </a:lnTo>
                <a:lnTo>
                  <a:pt x="1188837" y="670626"/>
                </a:lnTo>
                <a:lnTo>
                  <a:pt x="1482236" y="12701"/>
                </a:lnTo>
                <a:close/>
              </a:path>
            </a:pathLst>
          </a:custGeom>
          <a:gradFill>
            <a:gsLst>
              <a:gs pos="0">
                <a:schemeClr val="accent3">
                  <a:alpha val="5000"/>
                </a:schemeClr>
              </a:gs>
              <a:gs pos="100000">
                <a:schemeClr val="accent6">
                  <a:alpha val="20000"/>
                </a:schemeClr>
              </a:gs>
            </a:gsLst>
            <a:lin ang="74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334FC528-8248-470A-AD71-53711E01005E}"/>
              </a:ext>
            </a:extLst>
          </p:cNvPr>
          <p:cNvSpPr/>
          <p:nvPr/>
        </p:nvSpPr>
        <p:spPr>
          <a:xfrm>
            <a:off x="-13301" y="298479"/>
            <a:ext cx="2679964" cy="762075"/>
          </a:xfrm>
          <a:custGeom>
            <a:avLst/>
            <a:gdLst>
              <a:gd name="connsiteX0" fmla="*/ 12701 w 2679963"/>
              <a:gd name="connsiteY0" fmla="*/ 425492 h 762075"/>
              <a:gd name="connsiteX1" fmla="*/ 12701 w 2679963"/>
              <a:gd name="connsiteY1" fmla="*/ 755724 h 762075"/>
              <a:gd name="connsiteX2" fmla="*/ 2023309 w 2679963"/>
              <a:gd name="connsiteY2" fmla="*/ 334043 h 762075"/>
              <a:gd name="connsiteX3" fmla="*/ 2667263 w 2679963"/>
              <a:gd name="connsiteY3" fmla="*/ 12701 h 762075"/>
              <a:gd name="connsiteX4" fmla="*/ 2667263 w 2679963"/>
              <a:gd name="connsiteY4" fmla="*/ 12701 h 762075"/>
              <a:gd name="connsiteX5" fmla="*/ 1915349 w 2679963"/>
              <a:gd name="connsiteY5" fmla="*/ 12701 h 76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9963" h="762075">
                <a:moveTo>
                  <a:pt x="12701" y="425492"/>
                </a:moveTo>
                <a:lnTo>
                  <a:pt x="12701" y="755724"/>
                </a:lnTo>
                <a:lnTo>
                  <a:pt x="2023309" y="334043"/>
                </a:lnTo>
                <a:lnTo>
                  <a:pt x="2667263" y="12701"/>
                </a:lnTo>
                <a:lnTo>
                  <a:pt x="2667263" y="12701"/>
                </a:lnTo>
                <a:lnTo>
                  <a:pt x="1915349" y="12701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AC925586-1EA9-4B0D-9E80-91777899FF7C}"/>
              </a:ext>
            </a:extLst>
          </p:cNvPr>
          <p:cNvSpPr/>
          <p:nvPr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082ADE93-C591-447F-A2DD-56E8D22B23F6}"/>
              </a:ext>
            </a:extLst>
          </p:cNvPr>
          <p:cNvSpPr/>
          <p:nvPr/>
        </p:nvSpPr>
        <p:spPr>
          <a:xfrm>
            <a:off x="7752243" y="4099514"/>
            <a:ext cx="4445438" cy="1105009"/>
          </a:xfrm>
          <a:custGeom>
            <a:avLst/>
            <a:gdLst>
              <a:gd name="connsiteX0" fmla="*/ 4441627 w 4445437"/>
              <a:gd name="connsiteY0" fmla="*/ 297539 h 1105008"/>
              <a:gd name="connsiteX1" fmla="*/ 204490 w 4445437"/>
              <a:gd name="connsiteY1" fmla="*/ 13031 h 1105008"/>
              <a:gd name="connsiteX2" fmla="*/ 12701 w 4445437"/>
              <a:gd name="connsiteY2" fmla="*/ 786537 h 1105008"/>
              <a:gd name="connsiteX3" fmla="*/ 4441627 w 4445437"/>
              <a:gd name="connsiteY3" fmla="*/ 1092638 h 1105008"/>
              <a:gd name="connsiteX4" fmla="*/ 4441627 w 4445437"/>
              <a:gd name="connsiteY4" fmla="*/ 297539 h 11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5437" h="1105008">
                <a:moveTo>
                  <a:pt x="4441627" y="297539"/>
                </a:moveTo>
                <a:cubicBezTo>
                  <a:pt x="2135080" y="-8561"/>
                  <a:pt x="204490" y="13031"/>
                  <a:pt x="204490" y="13031"/>
                </a:cubicBezTo>
                <a:lnTo>
                  <a:pt x="12701" y="786537"/>
                </a:lnTo>
                <a:cubicBezTo>
                  <a:pt x="12701" y="786537"/>
                  <a:pt x="2273524" y="725572"/>
                  <a:pt x="4441627" y="1092638"/>
                </a:cubicBezTo>
                <a:lnTo>
                  <a:pt x="4441627" y="297539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0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4F539762-F7DA-4468-979C-780676B34A92}"/>
              </a:ext>
            </a:extLst>
          </p:cNvPr>
          <p:cNvSpPr/>
          <p:nvPr/>
        </p:nvSpPr>
        <p:spPr>
          <a:xfrm>
            <a:off x="-13301" y="237513"/>
            <a:ext cx="2895885" cy="1028801"/>
          </a:xfrm>
          <a:custGeom>
            <a:avLst/>
            <a:gdLst>
              <a:gd name="connsiteX0" fmla="*/ 12701 w 2895885"/>
              <a:gd name="connsiteY0" fmla="*/ 1026261 h 1028801"/>
              <a:gd name="connsiteX1" fmla="*/ 2890805 w 2895885"/>
              <a:gd name="connsiteY1" fmla="*/ 414061 h 1028801"/>
              <a:gd name="connsiteX2" fmla="*/ 2805706 w 2895885"/>
              <a:gd name="connsiteY2" fmla="*/ 12701 h 1028801"/>
              <a:gd name="connsiteX3" fmla="*/ 12701 w 2895885"/>
              <a:gd name="connsiteY3" fmla="*/ 605850 h 102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5885" h="1028801">
                <a:moveTo>
                  <a:pt x="12701" y="1026261"/>
                </a:moveTo>
                <a:lnTo>
                  <a:pt x="2890805" y="414061"/>
                </a:lnTo>
                <a:lnTo>
                  <a:pt x="2805706" y="12701"/>
                </a:lnTo>
                <a:lnTo>
                  <a:pt x="12701" y="605850"/>
                </a:lnTo>
                <a:close/>
              </a:path>
            </a:pathLst>
          </a:custGeom>
          <a:blipFill>
            <a:blip r:embed="rId2"/>
            <a:srcRect/>
            <a:stretch>
              <a:fillRect l="-39712" t="16306" r="1769" b="-21354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7BBC2EFA-0E51-48DC-AF99-0FEF25085843}"/>
              </a:ext>
            </a:extLst>
          </p:cNvPr>
          <p:cNvSpPr/>
          <p:nvPr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3"/>
            <a:srcRect/>
            <a:stretch>
              <a:fillRect l="10612" t="-169914" r="-117944" b="10062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7893AAC6-8427-4BAA-B44F-7B6300936A25}"/>
              </a:ext>
            </a:extLst>
          </p:cNvPr>
          <p:cNvSpPr/>
          <p:nvPr/>
        </p:nvSpPr>
        <p:spPr>
          <a:xfrm>
            <a:off x="6033764" y="5121144"/>
            <a:ext cx="1714669" cy="1740071"/>
          </a:xfrm>
          <a:custGeom>
            <a:avLst/>
            <a:gdLst>
              <a:gd name="connsiteX0" fmla="*/ 12701 w 1714668"/>
              <a:gd name="connsiteY0" fmla="*/ 1737531 h 1740071"/>
              <a:gd name="connsiteX1" fmla="*/ 538533 w 1714668"/>
              <a:gd name="connsiteY1" fmla="*/ 1737531 h 1740071"/>
              <a:gd name="connsiteX2" fmla="*/ 1707048 w 1714668"/>
              <a:gd name="connsiteY2" fmla="*/ 269266 h 1740071"/>
              <a:gd name="connsiteX3" fmla="*/ 1385707 w 1714668"/>
              <a:gd name="connsiteY3" fmla="*/ 12701 h 174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668" h="1740071">
                <a:moveTo>
                  <a:pt x="12701" y="1737531"/>
                </a:moveTo>
                <a:lnTo>
                  <a:pt x="538533" y="1737531"/>
                </a:lnTo>
                <a:lnTo>
                  <a:pt x="1707048" y="269266"/>
                </a:lnTo>
                <a:lnTo>
                  <a:pt x="1385707" y="12701"/>
                </a:lnTo>
                <a:close/>
              </a:path>
            </a:pathLst>
          </a:custGeom>
          <a:blipFill>
            <a:blip r:embed="rId4"/>
            <a:srcRect/>
            <a:stretch>
              <a:fillRect l="-67195" t="6186" r="8111" b="-10045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xmlns="" id="{92C0F1FD-7849-4263-82D0-842B579C6E4E}"/>
              </a:ext>
            </a:extLst>
          </p:cNvPr>
          <p:cNvSpPr/>
          <p:nvPr/>
        </p:nvSpPr>
        <p:spPr>
          <a:xfrm>
            <a:off x="8228540" y="3516857"/>
            <a:ext cx="3975491" cy="1663864"/>
          </a:xfrm>
          <a:custGeom>
            <a:avLst/>
            <a:gdLst>
              <a:gd name="connsiteX0" fmla="*/ 187978 w 3975491"/>
              <a:gd name="connsiteY0" fmla="*/ 12701 h 1663863"/>
              <a:gd name="connsiteX1" fmla="*/ 12701 w 3975491"/>
              <a:gd name="connsiteY1" fmla="*/ 859875 h 1663863"/>
              <a:gd name="connsiteX2" fmla="*/ 3965330 w 3975491"/>
              <a:gd name="connsiteY2" fmla="*/ 1657513 h 1663863"/>
              <a:gd name="connsiteX3" fmla="*/ 3965330 w 3975491"/>
              <a:gd name="connsiteY3" fmla="*/ 773506 h 1663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5491" h="1663863">
                <a:moveTo>
                  <a:pt x="187978" y="12701"/>
                </a:moveTo>
                <a:lnTo>
                  <a:pt x="12701" y="859875"/>
                </a:lnTo>
                <a:lnTo>
                  <a:pt x="3965330" y="1657513"/>
                </a:lnTo>
                <a:lnTo>
                  <a:pt x="3965330" y="773506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xmlns="" id="{380A7FB8-9381-48A6-9B35-958A6319C8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840000">
            <a:off x="7388594" y="2045086"/>
            <a:ext cx="4821219" cy="1325563"/>
          </a:xfrm>
        </p:spPr>
        <p:txBody>
          <a:bodyPr>
            <a:normAutofit/>
          </a:bodyPr>
          <a:lstStyle>
            <a:lvl1pPr algn="ctr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Thank You!</a:t>
            </a:r>
          </a:p>
        </p:txBody>
      </p:sp>
      <p:grpSp>
        <p:nvGrpSpPr>
          <p:cNvPr id="23" name="Graphic 21">
            <a:extLst>
              <a:ext uri="{FF2B5EF4-FFF2-40B4-BE49-F238E27FC236}">
                <a16:creationId xmlns:a16="http://schemas.microsoft.com/office/drawing/2014/main" xmlns="" id="{D5BA1DFF-80CB-48BB-B37F-4E2BCFC360C5}"/>
              </a:ext>
            </a:extLst>
          </p:cNvPr>
          <p:cNvGrpSpPr/>
          <p:nvPr/>
        </p:nvGrpSpPr>
        <p:grpSpPr>
          <a:xfrm>
            <a:off x="-12667" y="718133"/>
            <a:ext cx="6444343" cy="6146228"/>
            <a:chOff x="-12667" y="718133"/>
            <a:chExt cx="6444343" cy="6146228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F56FD6C1-6CCE-49C3-AC4A-61DC82552BCB}"/>
                </a:ext>
              </a:extLst>
            </p:cNvPr>
            <p:cNvSpPr/>
            <p:nvPr/>
          </p:nvSpPr>
          <p:spPr>
            <a:xfrm>
              <a:off x="-12667" y="4352590"/>
              <a:ext cx="6431657" cy="2511771"/>
            </a:xfrm>
            <a:custGeom>
              <a:avLst/>
              <a:gdLst>
                <a:gd name="connsiteX0" fmla="*/ 6224862 w 6431657"/>
                <a:gd name="connsiteY0" fmla="*/ 12667 h 2511771"/>
                <a:gd name="connsiteX1" fmla="*/ 12667 w 6431657"/>
                <a:gd name="connsiteY1" fmla="*/ 1593307 h 2511771"/>
                <a:gd name="connsiteX2" fmla="*/ 12667 w 6431657"/>
                <a:gd name="connsiteY2" fmla="*/ 2500336 h 2511771"/>
                <a:gd name="connsiteX3" fmla="*/ 1746804 w 6431657"/>
                <a:gd name="connsiteY3" fmla="*/ 2500336 h 2511771"/>
                <a:gd name="connsiteX4" fmla="*/ 6431638 w 6431657"/>
                <a:gd name="connsiteY4" fmla="*/ 1191170 h 2511771"/>
                <a:gd name="connsiteX5" fmla="*/ 6224862 w 6431657"/>
                <a:gd name="connsiteY5" fmla="*/ 12667 h 251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31657" h="2511771">
                  <a:moveTo>
                    <a:pt x="6224862" y="12667"/>
                  </a:moveTo>
                  <a:cubicBezTo>
                    <a:pt x="3088953" y="398313"/>
                    <a:pt x="777616" y="1274896"/>
                    <a:pt x="12667" y="1593307"/>
                  </a:cubicBezTo>
                  <a:lnTo>
                    <a:pt x="12667" y="2500336"/>
                  </a:lnTo>
                  <a:lnTo>
                    <a:pt x="1746804" y="2500336"/>
                  </a:lnTo>
                  <a:cubicBezTo>
                    <a:pt x="2964633" y="2034770"/>
                    <a:pt x="4634073" y="1490553"/>
                    <a:pt x="6431638" y="1191170"/>
                  </a:cubicBezTo>
                  <a:cubicBezTo>
                    <a:pt x="6351719" y="725604"/>
                    <a:pt x="6316198" y="469353"/>
                    <a:pt x="6224862" y="12667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54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84BDD5BB-895B-42CC-BF18-F102D9F03740}"/>
                </a:ext>
              </a:extLst>
            </p:cNvPr>
            <p:cNvSpPr/>
            <p:nvPr/>
          </p:nvSpPr>
          <p:spPr>
            <a:xfrm>
              <a:off x="-12667" y="718133"/>
              <a:ext cx="6444343" cy="5936914"/>
            </a:xfrm>
            <a:custGeom>
              <a:avLst/>
              <a:gdLst>
                <a:gd name="connsiteX0" fmla="*/ 12667 w 6444342"/>
                <a:gd name="connsiteY0" fmla="*/ 5930553 h 5936914"/>
                <a:gd name="connsiteX1" fmla="*/ 6443056 w 6444342"/>
                <a:gd name="connsiteY1" fmla="*/ 4796450 h 5936914"/>
                <a:gd name="connsiteX2" fmla="*/ 6443056 w 6444342"/>
                <a:gd name="connsiteY2" fmla="*/ 4785033 h 5936914"/>
                <a:gd name="connsiteX3" fmla="*/ 5605798 w 6444342"/>
                <a:gd name="connsiteY3" fmla="*/ 12667 h 5936914"/>
                <a:gd name="connsiteX4" fmla="*/ 12667 w 6444342"/>
                <a:gd name="connsiteY4" fmla="*/ 994541 h 593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4342" h="5936914">
                  <a:moveTo>
                    <a:pt x="12667" y="5930553"/>
                  </a:moveTo>
                  <a:lnTo>
                    <a:pt x="6443056" y="4796450"/>
                  </a:lnTo>
                  <a:lnTo>
                    <a:pt x="6443056" y="4785033"/>
                  </a:lnTo>
                  <a:lnTo>
                    <a:pt x="5605798" y="12667"/>
                  </a:lnTo>
                  <a:lnTo>
                    <a:pt x="12667" y="99454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10800000" scaled="1"/>
              <a:tileRect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B9D3DF9C-F94C-4251-879E-05A0C17C1AC4}"/>
                </a:ext>
              </a:extLst>
            </p:cNvPr>
            <p:cNvSpPr/>
            <p:nvPr/>
          </p:nvSpPr>
          <p:spPr>
            <a:xfrm>
              <a:off x="-12667" y="1036544"/>
              <a:ext cx="6114514" cy="5366057"/>
            </a:xfrm>
            <a:custGeom>
              <a:avLst/>
              <a:gdLst>
                <a:gd name="connsiteX0" fmla="*/ 5366039 w 6114514"/>
                <a:gd name="connsiteY0" fmla="*/ 12667 h 5366057"/>
                <a:gd name="connsiteX1" fmla="*/ 12667 w 6114514"/>
                <a:gd name="connsiteY1" fmla="*/ 976781 h 5366057"/>
                <a:gd name="connsiteX2" fmla="*/ 12667 w 6114514"/>
                <a:gd name="connsiteY2" fmla="*/ 1014838 h 5366057"/>
                <a:gd name="connsiteX3" fmla="*/ 5335593 w 6114514"/>
                <a:gd name="connsiteY3" fmla="*/ 57067 h 5366057"/>
                <a:gd name="connsiteX4" fmla="*/ 6062484 w 6114514"/>
                <a:gd name="connsiteY4" fmla="*/ 4231936 h 5366057"/>
                <a:gd name="connsiteX5" fmla="*/ 12667 w 6114514"/>
                <a:gd name="connsiteY5" fmla="*/ 5320370 h 5366057"/>
                <a:gd name="connsiteX6" fmla="*/ 12667 w 6114514"/>
                <a:gd name="connsiteY6" fmla="*/ 5358427 h 5366057"/>
                <a:gd name="connsiteX7" fmla="*/ 6087856 w 6114514"/>
                <a:gd name="connsiteY7" fmla="*/ 4266187 h 5366057"/>
                <a:gd name="connsiteX8" fmla="*/ 6106884 w 6114514"/>
                <a:gd name="connsiteY8" fmla="*/ 4262382 h 5366057"/>
                <a:gd name="connsiteX9" fmla="*/ 5369844 w 6114514"/>
                <a:gd name="connsiteY9" fmla="*/ 31696 h 5366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14514" h="5366057">
                  <a:moveTo>
                    <a:pt x="5366039" y="12667"/>
                  </a:moveTo>
                  <a:lnTo>
                    <a:pt x="12667" y="976781"/>
                  </a:lnTo>
                  <a:lnTo>
                    <a:pt x="12667" y="1014838"/>
                  </a:lnTo>
                  <a:lnTo>
                    <a:pt x="5335593" y="57067"/>
                  </a:lnTo>
                  <a:lnTo>
                    <a:pt x="6062484" y="4231936"/>
                  </a:lnTo>
                  <a:lnTo>
                    <a:pt x="12667" y="5320370"/>
                  </a:lnTo>
                  <a:lnTo>
                    <a:pt x="12667" y="5358427"/>
                  </a:lnTo>
                  <a:lnTo>
                    <a:pt x="6087856" y="4266187"/>
                  </a:lnTo>
                  <a:lnTo>
                    <a:pt x="6106884" y="4262382"/>
                  </a:lnTo>
                  <a:lnTo>
                    <a:pt x="5369844" y="31696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0" name="Picture Placeholder 28">
            <a:extLst>
              <a:ext uri="{FF2B5EF4-FFF2-40B4-BE49-F238E27FC236}">
                <a16:creationId xmlns:a16="http://schemas.microsoft.com/office/drawing/2014/main" xmlns="" id="{F9A3D860-4FE0-494E-B1EC-0DC1F2574D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600" y="1096296"/>
            <a:ext cx="6052552" cy="5259842"/>
          </a:xfrm>
          <a:custGeom>
            <a:avLst/>
            <a:gdLst>
              <a:gd name="connsiteX0" fmla="*/ 0 w 914400"/>
              <a:gd name="connsiteY0" fmla="*/ 914400 h 914400"/>
              <a:gd name="connsiteX1" fmla="*/ 228600 w 914400"/>
              <a:gd name="connsiteY1" fmla="*/ 0 h 914400"/>
              <a:gd name="connsiteX2" fmla="*/ 685800 w 914400"/>
              <a:gd name="connsiteY2" fmla="*/ 0 h 914400"/>
              <a:gd name="connsiteX3" fmla="*/ 914400 w 914400"/>
              <a:gd name="connsiteY3" fmla="*/ 914400 h 914400"/>
              <a:gd name="connsiteX4" fmla="*/ 0 w 914400"/>
              <a:gd name="connsiteY4" fmla="*/ 914400 h 914400"/>
              <a:gd name="connsiteX0" fmla="*/ 0 w 914400"/>
              <a:gd name="connsiteY0" fmla="*/ 939114 h 939114"/>
              <a:gd name="connsiteX1" fmla="*/ 228600 w 914400"/>
              <a:gd name="connsiteY1" fmla="*/ 24714 h 939114"/>
              <a:gd name="connsiteX2" fmla="*/ 681681 w 914400"/>
              <a:gd name="connsiteY2" fmla="*/ 0 h 939114"/>
              <a:gd name="connsiteX3" fmla="*/ 914400 w 914400"/>
              <a:gd name="connsiteY3" fmla="*/ 939114 h 939114"/>
              <a:gd name="connsiteX4" fmla="*/ 0 w 914400"/>
              <a:gd name="connsiteY4" fmla="*/ 939114 h 939114"/>
              <a:gd name="connsiteX0" fmla="*/ 891746 w 1806146"/>
              <a:gd name="connsiteY0" fmla="*/ 939114 h 939114"/>
              <a:gd name="connsiteX1" fmla="*/ 0 w 1806146"/>
              <a:gd name="connsiteY1" fmla="*/ 284206 h 939114"/>
              <a:gd name="connsiteX2" fmla="*/ 1573427 w 1806146"/>
              <a:gd name="connsiteY2" fmla="*/ 0 h 939114"/>
              <a:gd name="connsiteX3" fmla="*/ 1806146 w 1806146"/>
              <a:gd name="connsiteY3" fmla="*/ 939114 h 939114"/>
              <a:gd name="connsiteX4" fmla="*/ 891746 w 1806146"/>
              <a:gd name="connsiteY4" fmla="*/ 939114 h 939114"/>
              <a:gd name="connsiteX0" fmla="*/ 891746 w 1806146"/>
              <a:gd name="connsiteY0" fmla="*/ 943233 h 943233"/>
              <a:gd name="connsiteX1" fmla="*/ 0 w 1806146"/>
              <a:gd name="connsiteY1" fmla="*/ 288325 h 943233"/>
              <a:gd name="connsiteX2" fmla="*/ 1577546 w 1806146"/>
              <a:gd name="connsiteY2" fmla="*/ 0 h 943233"/>
              <a:gd name="connsiteX3" fmla="*/ 1806146 w 1806146"/>
              <a:gd name="connsiteY3" fmla="*/ 943233 h 943233"/>
              <a:gd name="connsiteX4" fmla="*/ 891746 w 1806146"/>
              <a:gd name="connsiteY4" fmla="*/ 943233 h 943233"/>
              <a:gd name="connsiteX0" fmla="*/ 891746 w 2286594"/>
              <a:gd name="connsiteY0" fmla="*/ 943233 h 4182379"/>
              <a:gd name="connsiteX1" fmla="*/ 0 w 2286594"/>
              <a:gd name="connsiteY1" fmla="*/ 288325 h 4182379"/>
              <a:gd name="connsiteX2" fmla="*/ 1577546 w 2286594"/>
              <a:gd name="connsiteY2" fmla="*/ 0 h 4182379"/>
              <a:gd name="connsiteX3" fmla="*/ 2286594 w 2286594"/>
              <a:gd name="connsiteY3" fmla="*/ 4182379 h 4182379"/>
              <a:gd name="connsiteX4" fmla="*/ 891746 w 2286594"/>
              <a:gd name="connsiteY4" fmla="*/ 943233 h 4182379"/>
              <a:gd name="connsiteX0" fmla="*/ 0 w 5997845"/>
              <a:gd name="connsiteY0" fmla="*/ 5220765 h 5220765"/>
              <a:gd name="connsiteX1" fmla="*/ 3711251 w 5997845"/>
              <a:gd name="connsiteY1" fmla="*/ 288325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0 w 5997845"/>
              <a:gd name="connsiteY0" fmla="*/ 5220765 h 5220765"/>
              <a:gd name="connsiteX1" fmla="*/ 7156 w 5997845"/>
              <a:gd name="connsiteY1" fmla="*/ 970251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20358 w 6018203"/>
              <a:gd name="connsiteY0" fmla="*/ 5220765 h 5220765"/>
              <a:gd name="connsiteX1" fmla="*/ 160 w 6018203"/>
              <a:gd name="connsiteY1" fmla="*/ 950713 h 5220765"/>
              <a:gd name="connsiteX2" fmla="*/ 5309155 w 6018203"/>
              <a:gd name="connsiteY2" fmla="*/ 0 h 5220765"/>
              <a:gd name="connsiteX3" fmla="*/ 6018203 w 6018203"/>
              <a:gd name="connsiteY3" fmla="*/ 4182379 h 5220765"/>
              <a:gd name="connsiteX4" fmla="*/ 20358 w 6018203"/>
              <a:gd name="connsiteY4" fmla="*/ 5220765 h 5220765"/>
              <a:gd name="connsiteX0" fmla="*/ 0 w 6025199"/>
              <a:gd name="connsiteY0" fmla="*/ 5252027 h 5252027"/>
              <a:gd name="connsiteX1" fmla="*/ 7156 w 6025199"/>
              <a:gd name="connsiteY1" fmla="*/ 950713 h 5252027"/>
              <a:gd name="connsiteX2" fmla="*/ 5316151 w 6025199"/>
              <a:gd name="connsiteY2" fmla="*/ 0 h 5252027"/>
              <a:gd name="connsiteX3" fmla="*/ 6025199 w 6025199"/>
              <a:gd name="connsiteY3" fmla="*/ 4182379 h 5252027"/>
              <a:gd name="connsiteX4" fmla="*/ 0 w 6025199"/>
              <a:gd name="connsiteY4" fmla="*/ 5252027 h 5252027"/>
              <a:gd name="connsiteX0" fmla="*/ 0 w 6048645"/>
              <a:gd name="connsiteY0" fmla="*/ 5252027 h 5252027"/>
              <a:gd name="connsiteX1" fmla="*/ 7156 w 6048645"/>
              <a:gd name="connsiteY1" fmla="*/ 950713 h 5252027"/>
              <a:gd name="connsiteX2" fmla="*/ 5316151 w 6048645"/>
              <a:gd name="connsiteY2" fmla="*/ 0 h 5252027"/>
              <a:gd name="connsiteX3" fmla="*/ 6048645 w 6048645"/>
              <a:gd name="connsiteY3" fmla="*/ 4162841 h 5252027"/>
              <a:gd name="connsiteX4" fmla="*/ 0 w 6048645"/>
              <a:gd name="connsiteY4" fmla="*/ 5252027 h 5252027"/>
              <a:gd name="connsiteX0" fmla="*/ 0 w 6052552"/>
              <a:gd name="connsiteY0" fmla="*/ 5252027 h 5252027"/>
              <a:gd name="connsiteX1" fmla="*/ 7156 w 6052552"/>
              <a:gd name="connsiteY1" fmla="*/ 950713 h 5252027"/>
              <a:gd name="connsiteX2" fmla="*/ 5316151 w 6052552"/>
              <a:gd name="connsiteY2" fmla="*/ 0 h 5252027"/>
              <a:gd name="connsiteX3" fmla="*/ 6052552 w 6052552"/>
              <a:gd name="connsiteY3" fmla="*/ 4158933 h 5252027"/>
              <a:gd name="connsiteX4" fmla="*/ 0 w 6052552"/>
              <a:gd name="connsiteY4" fmla="*/ 5252027 h 5252027"/>
              <a:gd name="connsiteX0" fmla="*/ 0 w 6052552"/>
              <a:gd name="connsiteY0" fmla="*/ 5259842 h 5259842"/>
              <a:gd name="connsiteX1" fmla="*/ 7156 w 6052552"/>
              <a:gd name="connsiteY1" fmla="*/ 958528 h 5259842"/>
              <a:gd name="connsiteX2" fmla="*/ 5320059 w 6052552"/>
              <a:gd name="connsiteY2" fmla="*/ 0 h 5259842"/>
              <a:gd name="connsiteX3" fmla="*/ 6052552 w 6052552"/>
              <a:gd name="connsiteY3" fmla="*/ 4166748 h 5259842"/>
              <a:gd name="connsiteX4" fmla="*/ 0 w 6052552"/>
              <a:gd name="connsiteY4" fmla="*/ 5259842 h 525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2552" h="5259842">
                <a:moveTo>
                  <a:pt x="0" y="5259842"/>
                </a:moveTo>
                <a:cubicBezTo>
                  <a:pt x="2385" y="3843004"/>
                  <a:pt x="4771" y="2375366"/>
                  <a:pt x="7156" y="958528"/>
                </a:cubicBezTo>
                <a:lnTo>
                  <a:pt x="5320059" y="0"/>
                </a:lnTo>
                <a:lnTo>
                  <a:pt x="6052552" y="4166748"/>
                </a:lnTo>
                <a:lnTo>
                  <a:pt x="0" y="5259842"/>
                </a:lnTo>
                <a:close/>
              </a:path>
            </a:pathLst>
          </a:custGeom>
          <a:ln>
            <a:solidFill>
              <a:schemeClr val="bg1">
                <a:lumMod val="75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xmlns="" id="{D53A16E5-EEB1-409A-9BF4-71F08DF7BF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720000">
            <a:off x="8526498" y="4052877"/>
            <a:ext cx="3689627" cy="642938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600" b="1">
                <a:solidFill>
                  <a:schemeClr val="bg1"/>
                </a:solidFill>
              </a:defRPr>
            </a:lvl1pPr>
            <a:lvl2pPr marL="457200" indent="0">
              <a:buNone/>
              <a:defRPr sz="2600">
                <a:solidFill>
                  <a:schemeClr val="bg1"/>
                </a:solidFill>
              </a:defRPr>
            </a:lvl2pPr>
            <a:lvl3pPr marL="914400" indent="0">
              <a:buNone/>
              <a:defRPr sz="2600">
                <a:solidFill>
                  <a:schemeClr val="bg1"/>
                </a:solidFill>
              </a:defRPr>
            </a:lvl3pPr>
            <a:lvl4pPr marL="1371600" indent="0">
              <a:buNone/>
              <a:defRPr sz="2600">
                <a:solidFill>
                  <a:schemeClr val="bg1"/>
                </a:solidFill>
              </a:defRPr>
            </a:lvl4pPr>
            <a:lvl5pPr marL="1828800" indent="0">
              <a:buNone/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334372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c 16">
            <a:extLst>
              <a:ext uri="{FF2B5EF4-FFF2-40B4-BE49-F238E27FC236}">
                <a16:creationId xmlns:a16="http://schemas.microsoft.com/office/drawing/2014/main" xmlns="" id="{10E52898-F619-494E-9A8E-D3CD0AF8B0E9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752" y="5382175"/>
            <a:ext cx="3968496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3" name="Media Placeholder 12">
            <a:extLst>
              <a:ext uri="{FF2B5EF4-FFF2-40B4-BE49-F238E27FC236}">
                <a16:creationId xmlns:a16="http://schemas.microsoft.com/office/drawing/2014/main" xmlns="" id="{60B14607-605B-4FF3-A0F5-BB2FCD9460CC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743456" y="1113044"/>
            <a:ext cx="8705088" cy="405079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media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C014D0AB-6E42-4C38-96B3-E4512EF81B12}"/>
              </a:ext>
            </a:extLst>
          </p:cNvPr>
          <p:cNvSpPr/>
          <p:nvPr/>
        </p:nvSpPr>
        <p:spPr>
          <a:xfrm>
            <a:off x="-12729" y="3056551"/>
            <a:ext cx="1309593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D0C0C476-0F93-4FFD-8D6A-6F1E2859E1FF}"/>
              </a:ext>
            </a:extLst>
          </p:cNvPr>
          <p:cNvSpPr/>
          <p:nvPr/>
        </p:nvSpPr>
        <p:spPr>
          <a:xfrm>
            <a:off x="-12729" y="2995521"/>
            <a:ext cx="1525739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US" noProof="0" dirty="0"/>
              <a:t> 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xmlns="" id="{37DED860-B2F3-4B02-B7C4-F0FC61CFA7AC}"/>
              </a:ext>
            </a:extLst>
          </p:cNvPr>
          <p:cNvSpPr/>
          <p:nvPr/>
        </p:nvSpPr>
        <p:spPr>
          <a:xfrm>
            <a:off x="10792048" y="-12728"/>
            <a:ext cx="1398594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A8325BE9-BD79-4F37-99D7-6CE4487E9256}"/>
              </a:ext>
            </a:extLst>
          </p:cNvPr>
          <p:cNvSpPr/>
          <p:nvPr/>
        </p:nvSpPr>
        <p:spPr>
          <a:xfrm>
            <a:off x="10686456" y="-12728"/>
            <a:ext cx="1513025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37418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BC1A488-02E4-425B-BAE7-9BFD4F9B9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41BD418-ECD3-4E39-9693-EC2D919642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55C01ED-99B5-4062-9616-9CA7972E07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E5355FA-8155-46AB-AA88-67149567F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AA911-5DBA-4A4F-B50F-91E42A7F7B66}" type="datetimeFigureOut">
              <a:rPr lang="en-GB" smtClean="0"/>
              <a:t>10/12/2020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6669E49-B981-4F09-96C5-8031155CC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605B512-10B2-4223-9B0A-E43130F00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756DE-14A8-4109-8B46-4E430CDBFA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5102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B0F392-EB93-4105-B22D-89E67381D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8B1FB6A-54BB-42FD-A9BF-B583102219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A9F41C0-7A49-41D7-9E05-D51E264DA3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2CB13E2-B93E-4386-9356-DDE6181D6F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9394196-B13B-4735-B494-C9E89BB756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304B7A5-8123-4ED7-BFCA-ACF0F52D6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AA911-5DBA-4A4F-B50F-91E42A7F7B66}" type="datetimeFigureOut">
              <a:rPr lang="en-GB" smtClean="0"/>
              <a:t>10/12/2020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2B9EB3A-9621-4FD3-BC1F-BC164CDAB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DB1E128-A3C9-4099-BEC2-C5F6EB9E8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756DE-14A8-4109-8B46-4E430CDBFA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1467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898C3E-A8BA-4FB1-8DDA-23B19F89C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336340D-4D67-4F12-B56D-A70964B1C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AA911-5DBA-4A4F-B50F-91E42A7F7B66}" type="datetimeFigureOut">
              <a:rPr lang="en-GB" smtClean="0"/>
              <a:t>10/12/2020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ABAB64A-5231-4704-AFD4-3DFF0915B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7E3DE0E-D57D-4790-B25C-79713E190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756DE-14A8-4109-8B46-4E430CDBFA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0144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A71387D-B0D5-40BB-805B-06AD24933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AA911-5DBA-4A4F-B50F-91E42A7F7B66}" type="datetimeFigureOut">
              <a:rPr lang="en-GB" smtClean="0"/>
              <a:t>10/12/2020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FD94716-7458-4EB9-8624-AECA25DB7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0CCF851-C515-4357-BB0E-2434959F1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756DE-14A8-4109-8B46-4E430CDBFA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3870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1AC7D84-330C-4AAF-A95F-6223A7784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00743B1-67CB-4A9B-9A9D-662AA8FE95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B949B7B-3202-4369-BD66-C6394D2D7B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34A3B14-E64B-4EAF-BA94-3360F9C0B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AA911-5DBA-4A4F-B50F-91E42A7F7B66}" type="datetimeFigureOut">
              <a:rPr lang="en-GB" smtClean="0"/>
              <a:t>10/12/2020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13DBD8F-CE2D-47BB-B196-4170F71B2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3542B92-9A15-450F-8F2B-114B37653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756DE-14A8-4109-8B46-4E430CDBFA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9214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6DE81C-F6C6-4AC6-ABA5-7F9A8E91D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B076BD9-3360-4D26-9467-A1B7BFF11B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D1E6D19-D5FB-4B25-9036-B3DE827C55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574B5E2-B618-4D18-AA37-0CA3A8C50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AA911-5DBA-4A4F-B50F-91E42A7F7B66}" type="datetimeFigureOut">
              <a:rPr lang="en-GB" smtClean="0"/>
              <a:t>10/12/2020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D804F64-678C-4BD2-AB44-3E43920F6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C6E33E6-E1FF-42E4-9DC5-609913F21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756DE-14A8-4109-8B46-4E430CDBFA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4485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C168B646-0029-4544-9C7A-3F6343F7B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B2C0E96-A882-4DDD-863D-6428CC9E35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8024EEB-A756-44FE-9718-583B7C9EC2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0AA911-5DBA-4A4F-B50F-91E42A7F7B66}" type="datetimeFigureOut">
              <a:rPr lang="en-GB" smtClean="0"/>
              <a:t>10/12/2020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356C54D-7356-4F51-A8BE-3DCA95785B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8F5115B-7248-489B-BB9E-EF455263E2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D756DE-14A8-4109-8B46-4E430CDBFA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1228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487B0-7C3C-4749-A2B6-DB540BDFBDD3}" type="datetime3">
              <a:rPr lang="en-US" smtClean="0"/>
              <a:t>10 December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991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C4949-77A1-40BB-B52A-9D549E788AAB}" type="datetime3">
              <a:rPr lang="en-US" smtClean="0"/>
              <a:t>10 December 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9050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8" r:id="rId13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_wYkytcpek0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hyperlink" Target="https://youtu.be/5KA_ufcdtp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_wYkytcpek0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Relationship Id="rId4" Type="http://schemas.openxmlformats.org/officeDocument/2006/relationships/hyperlink" Target="https://youtu.be/5KA_ufcdtps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Kids on Desk Looking at Notebook">
            <a:extLst>
              <a:ext uri="{FF2B5EF4-FFF2-40B4-BE49-F238E27FC236}">
                <a16:creationId xmlns:a16="http://schemas.microsoft.com/office/drawing/2014/main" xmlns="" id="{F1EACC03-9DC7-4C77-9BAE-11CBF767B58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F535A0-9A52-40AD-972C-D0F96C9052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840000">
            <a:off x="7135577" y="2858848"/>
            <a:ext cx="4851352" cy="1827069"/>
          </a:xfrm>
        </p:spPr>
        <p:txBody>
          <a:bodyPr>
            <a:normAutofit/>
          </a:bodyPr>
          <a:lstStyle/>
          <a:p>
            <a:pPr algn="ctr" rtl="1"/>
            <a:r>
              <a:rPr lang="ar-AE" sz="2800" b="1" dirty="0">
                <a:latin typeface="Arial" panose="020B0604020202020204" pitchFamily="34" charset="0"/>
                <a:cs typeface="Arial" panose="020B0604020202020204" pitchFamily="34" charset="0"/>
              </a:rPr>
              <a:t>يركل كرة كبيرة مدحرجة اليه </a:t>
            </a:r>
            <a:br>
              <a:rPr lang="ar-AE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xmlns="" id="{CBE21874-CC66-4255-9085-8251340C9EC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ar-AE" dirty="0"/>
              <a:t>خديجة الشحي 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8864">
            <a:off x="9718250" y="465280"/>
            <a:ext cx="1124804" cy="971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528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0089121"/>
              </p:ext>
            </p:extLst>
          </p:nvPr>
        </p:nvGraphicFramePr>
        <p:xfrm>
          <a:off x="142774" y="304974"/>
          <a:ext cx="11906451" cy="64165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984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413704">
                  <a:extLst>
                    <a:ext uri="{9D8B030D-6E8A-4147-A177-3AD203B41FA5}">
                      <a16:colId xmlns:a16="http://schemas.microsoft.com/office/drawing/2014/main" xmlns="" val="2032493190"/>
                    </a:ext>
                  </a:extLst>
                </a:gridCol>
                <a:gridCol w="2918797">
                  <a:extLst>
                    <a:ext uri="{9D8B030D-6E8A-4147-A177-3AD203B41FA5}">
                      <a16:colId xmlns:a16="http://schemas.microsoft.com/office/drawing/2014/main" xmlns="" val="4078435238"/>
                    </a:ext>
                  </a:extLst>
                </a:gridCol>
                <a:gridCol w="12755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62492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المراجعة</a:t>
                      </a:r>
                      <a:r>
                        <a:rPr lang="ar-AE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ا/ عفاف الكربي</a:t>
                      </a:r>
                      <a:endParaRPr lang="en-U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الإعداد :</a:t>
                      </a:r>
                      <a:r>
                        <a:rPr lang="ar-AE" sz="12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خديجة الشحي </a:t>
                      </a:r>
                      <a:endParaRPr lang="en-U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ar-AE" sz="1200" b="1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يركل كرة كبيرة مدحرجة اليه </a:t>
                      </a:r>
                    </a:p>
                    <a:p>
                      <a:pPr algn="ctr" rtl="1" fontAlgn="b"/>
                      <a:r>
                        <a:rPr lang="ar-AE" sz="1200" b="1" kern="1200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رقم </a:t>
                      </a:r>
                      <a:r>
                        <a:rPr lang="ar-AE" sz="1200" b="1" kern="1200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الهدف (443)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الهدف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540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الفئة العمرية: </a:t>
                      </a:r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4-3 </a:t>
                      </a:r>
                      <a:r>
                        <a:rPr lang="ar-AE" sz="12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عام</a:t>
                      </a:r>
                      <a:endParaRPr lang="ar-AE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مستوى الشدة</a:t>
                      </a:r>
                      <a:r>
                        <a:rPr lang="ar-AE" sz="1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متوسطة </a:t>
                      </a:r>
                      <a:endParaRPr lang="ar-AE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فئة الإعاقة : </a:t>
                      </a:r>
                      <a:r>
                        <a:rPr lang="ar-AE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الإعاقة الذهنية</a:t>
                      </a:r>
                      <a:r>
                        <a:rPr lang="en-US" sz="12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بيانات الهدف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812628275"/>
                  </a:ext>
                </a:extLst>
              </a:tr>
              <a:tr h="5568603">
                <a:tc gridSpan="3">
                  <a:txBody>
                    <a:bodyPr/>
                    <a:lstStyle/>
                    <a:p>
                      <a:pPr algn="r" rtl="1"/>
                      <a:r>
                        <a:rPr lang="ar-AE" sz="14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اليوم الرياضي </a:t>
                      </a:r>
                    </a:p>
                    <a:p>
                      <a:pPr algn="r" rtl="1"/>
                      <a:r>
                        <a:rPr lang="ar-AE" sz="12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استيقظ خليفة من النوم و اتجه الى الحمام كي يستعد لليوم الرياضي لقد كان متحمس لهذا اليوم لما به من مسابقات رائعة و هدايا </a:t>
                      </a:r>
                      <a:r>
                        <a:rPr lang="ar-AE" sz="12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ولعب </a:t>
                      </a:r>
                      <a:r>
                        <a:rPr lang="ar-AE" sz="12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مع الأصدقاء </a:t>
                      </a:r>
                      <a:r>
                        <a:rPr lang="ar-AE" sz="12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،استعد </a:t>
                      </a:r>
                      <a:r>
                        <a:rPr lang="ar-AE" sz="12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خليفة لليوم الرياضي و ذهب مع أخيه حمد للمشاركة في هذا اليوم عندما وصل خليفة الى مكان اليوم الرياضي انبهر من التجهيزات الرائعة و اخذ يركض في المكان مسرورا نادى حمد اخاه خليفة حتى يشارك في مسابقة ركل الكور حيث على المتسابق ان يركل الكرة باتجاه مجموعة من العلب و عليه ان يسقطها كلها </a:t>
                      </a:r>
                      <a:r>
                        <a:rPr lang="ar-AE" sz="12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، </a:t>
                      </a:r>
                      <a:r>
                        <a:rPr lang="ar-AE" sz="12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تحمس خليفة  و لكن سرعان ما شعر بالخوف حيث قال لأخيه حمد أخاف الا اسقط شيئا و اخسر قال حمد لا تخف يا خليفة عليك ان تركز باتجاه الهدف و تركل الكرة بكل قوة تشجع خليفة و جاء دوره لركل الكرة </a:t>
                      </a:r>
                      <a:r>
                        <a:rPr lang="ar-AE" sz="12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، </a:t>
                      </a:r>
                      <a:r>
                        <a:rPr lang="ar-AE" sz="12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ركل خليفة الكرة بكل قوته باتجاه الهدف و اسقط مجموعة من العلب قال </a:t>
                      </a:r>
                      <a:r>
                        <a:rPr lang="ar-AE" sz="12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خليفة:  </a:t>
                      </a:r>
                      <a:r>
                        <a:rPr lang="ar-AE" sz="12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لقد فعلتها </a:t>
                      </a:r>
                      <a:r>
                        <a:rPr lang="ar-AE" sz="12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، قال </a:t>
                      </a:r>
                      <a:r>
                        <a:rPr lang="ar-AE" sz="12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حمد </a:t>
                      </a:r>
                      <a:r>
                        <a:rPr lang="ar-AE" sz="12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احسنت </a:t>
                      </a:r>
                      <a:r>
                        <a:rPr lang="ar-AE" sz="12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يا خليفة هيا نذهب لنأخذ الهدية و عاد خليفة الى المنزل و هو سعيد بالفوز الذي حققه.</a:t>
                      </a:r>
                    </a:p>
                    <a:p>
                      <a:pPr algn="r" rtl="1"/>
                      <a:endParaRPr lang="ar-AE" sz="1200" b="1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/>
                      <a:endParaRPr lang="ar-AE" sz="1200" b="1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/>
                      <a:endParaRPr lang="ar-AE" sz="1200" b="1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/>
                      <a:endParaRPr lang="ar-AE" sz="1200" b="1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/>
                      <a:endParaRPr lang="ar-AE" sz="1200" b="1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/>
                      <a:endParaRPr lang="ar-AE" sz="1200" b="1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/>
                      <a:endParaRPr lang="ar-AE" sz="1200" b="1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/>
                      <a:endParaRPr lang="ar-AE" sz="1200" b="1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/>
                      <a:endParaRPr lang="ar-AE" sz="1200" b="1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/>
                      <a:r>
                        <a:rPr lang="ar-AE" sz="12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ar-SA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/>
                      <a:r>
                        <a:rPr lang="ar-AE" sz="1400" b="1" u="none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الأنشطة الصفية: </a:t>
                      </a:r>
                      <a:endParaRPr lang="en-US" sz="1400" b="1" u="none" baseline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AE" sz="1200" b="1" u="none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ينفذ الطالب مع المعلم  بعض التمارين الحركية </a:t>
                      </a: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AE" sz="1200" b="1" u="none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يركل الطالب الكرة باتجاه هدف معين </a:t>
                      </a: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AE" sz="1200" b="1" u="none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يركل الطالب كرة مرتدة باتجاهه </a:t>
                      </a: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AE" sz="1200" b="1" u="none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تمارين لتقوية عضلة القدم </a:t>
                      </a:r>
                    </a:p>
                    <a:p>
                      <a:pPr marL="0" indent="0" algn="r" rtl="1">
                        <a:buNone/>
                      </a:pPr>
                      <a:endParaRPr lang="ar-AE" sz="1200" b="1" u="none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AE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/>
                      <a:r>
                        <a:rPr lang="ar-A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كتاب</a:t>
                      </a:r>
                      <a:r>
                        <a:rPr lang="ar-AE" sz="16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الطالب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557086" y="3202538"/>
            <a:ext cx="3736265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AE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يقوم الطالب ببعض التمارين لتقوية عضلة القدم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1D01CF-05FC-40DD-9306-5E37CEF60A8F}" type="datetime3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 December 2020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F9F505-338F-4A63-8E60-F3E66EC2060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C78D10F-AC71-4118-A89B-86289A0443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703" y="3847382"/>
            <a:ext cx="2434767" cy="22640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66C35F56-51C2-496E-BF6B-EEAAD44CDCC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3" t="808" r="313" b="5113"/>
          <a:stretch/>
        </p:blipFill>
        <p:spPr>
          <a:xfrm>
            <a:off x="4889327" y="3734911"/>
            <a:ext cx="1837426" cy="259295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7381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8620112"/>
              </p:ext>
            </p:extLst>
          </p:nvPr>
        </p:nvGraphicFramePr>
        <p:xfrm>
          <a:off x="136479" y="173255"/>
          <a:ext cx="11943226" cy="64778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7369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0625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28764">
                <a:tc>
                  <a:txBody>
                    <a:bodyPr/>
                    <a:lstStyle/>
                    <a:p>
                      <a:pPr marL="0" marR="0" lvl="0" indent="0" algn="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يركل كرة كبيرة مدحرجة اليه </a:t>
                      </a:r>
                    </a:p>
                    <a:p>
                      <a:pPr algn="r" rtl="1" fontAlgn="b"/>
                      <a:endParaRPr lang="ar-AE" sz="1200" b="1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الهدف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8810">
                <a:tc>
                  <a:txBody>
                    <a:bodyPr/>
                    <a:lstStyle/>
                    <a:p>
                      <a:pPr algn="r" rtl="1"/>
                      <a:r>
                        <a:rPr lang="ar-SA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انشطه</a:t>
                      </a:r>
                      <a:r>
                        <a:rPr lang="ar-SA" sz="12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مهارية</a:t>
                      </a:r>
                      <a:endParaRPr lang="ar-AE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المكونات 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70228">
                <a:tc>
                  <a:txBody>
                    <a:bodyPr/>
                    <a:lstStyle/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r>
                        <a:rPr lang="ar-SA" sz="1200" b="1" u="none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الانشطه الصفية </a:t>
                      </a:r>
                      <a:endParaRPr lang="ar-AE" sz="1200" b="1" u="none" baseline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endParaRPr lang="ar-AE" sz="12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AE" sz="1200" b="1" u="none" baseline="0" dirty="0">
                          <a:latin typeface="Arial" panose="020B0604020202020204" pitchFamily="34" charset="0"/>
                          <a:cs typeface="+mn-cs"/>
                        </a:rPr>
                        <a:t>يقلد الطالب المعلم في بعض الحركات الرياضية </a:t>
                      </a: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AE" sz="1200" b="1" u="none" baseline="0" dirty="0">
                          <a:latin typeface="Arial" panose="020B0604020202020204" pitchFamily="34" charset="0"/>
                          <a:cs typeface="+mn-cs"/>
                        </a:rPr>
                        <a:t>يقوم الطالب بتمارين لتقوية عضلة القدم (القفز, الزحف )</a:t>
                      </a: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AE" sz="1200" b="1" u="none" baseline="0" dirty="0">
                          <a:latin typeface="Arial" panose="020B0604020202020204" pitchFamily="34" charset="0"/>
                          <a:cs typeface="+mn-cs"/>
                        </a:rPr>
                        <a:t>يركل الطالب الكرة لهدف محدد </a:t>
                      </a: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AE" sz="1200" b="1" u="none" baseline="0" dirty="0">
                          <a:latin typeface="Arial" panose="020B0604020202020204" pitchFamily="34" charset="0"/>
                          <a:cs typeface="+mn-cs"/>
                        </a:rPr>
                        <a:t>يركل الطالب كرة مرتدة له من المعلم او سطح </a:t>
                      </a: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AE" sz="1200" b="1" u="none" baseline="0" dirty="0">
                          <a:latin typeface="Arial" panose="020B0604020202020204" pitchFamily="34" charset="0"/>
                          <a:cs typeface="+mn-cs"/>
                        </a:rPr>
                        <a:t>مشاهدة فيديو </a:t>
                      </a:r>
                    </a:p>
                    <a:p>
                      <a:pPr marL="0" indent="0" algn="r" rtl="1">
                        <a:buFont typeface="+mj-lt"/>
                        <a:buNone/>
                      </a:pPr>
                      <a:r>
                        <a:rPr lang="ar-AE" sz="1200" b="1" u="none" baseline="0" dirty="0">
                          <a:latin typeface="Arial" panose="020B0604020202020204" pitchFamily="34" charset="0"/>
                          <a:cs typeface="+mn-cs"/>
                        </a:rPr>
                        <a:t>  </a:t>
                      </a:r>
                    </a:p>
                    <a:p>
                      <a:pPr algn="r" rtl="1"/>
                      <a:endParaRPr lang="ar-AE" sz="16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/>
                      <a:endParaRPr lang="ar-AE" sz="16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/>
                      <a:r>
                        <a:rPr lang="ar-AE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فيديو تمارين رياضية </a:t>
                      </a:r>
                      <a:endParaRPr lang="ar-SA" sz="16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/>
                      <a:endParaRPr lang="ar-SA" sz="16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/>
                      <a:r>
                        <a:rPr lang="en-GB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3"/>
                        </a:rPr>
                        <a:t>https://youtu.be/_wYkytcpek0</a:t>
                      </a:r>
                      <a:r>
                        <a:rPr lang="ar-AE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ar-SA" sz="16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/>
                      <a:endParaRPr lang="ar-SA" sz="16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/>
                      <a:endParaRPr lang="ar-AE" sz="1600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r" rtl="1"/>
                      <a:r>
                        <a:rPr lang="ar-AE" sz="1600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              فيديو قصة الكورة</a:t>
                      </a:r>
                    </a:p>
                    <a:p>
                      <a:pPr algn="r" rtl="1"/>
                      <a:r>
                        <a:rPr lang="ar-AE" sz="1600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600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4"/>
                        </a:rPr>
                        <a:t>https://youtu.be/5KA_ufcdtps</a:t>
                      </a:r>
                      <a:r>
                        <a:rPr lang="ar-AE" sz="1600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r" rtl="1"/>
                      <a:endParaRPr lang="ar-SA" sz="1600" b="1" u="none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/>
                      <a:endParaRPr lang="ar-SA" sz="1600" b="1" u="none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/>
                      <a:endParaRPr lang="ar-SA" sz="1600" b="1" u="none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/>
                      <a:endParaRPr lang="ar-SA" sz="1600" b="1" u="none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A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/>
                      <a:r>
                        <a:rPr lang="ar-AE" sz="14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DBA5E-4532-4792-A258-A0D67C635858}" type="datetime3">
              <a:rPr lang="en-US" smtClean="0"/>
              <a:t>10 December 2020</a:t>
            </a:fld>
            <a:endParaRPr lang="en-GB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3</a:t>
            </a:fld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2F023BA-A064-4331-BBA9-F434753AC56E}"/>
              </a:ext>
            </a:extLst>
          </p:cNvPr>
          <p:cNvSpPr txBox="1"/>
          <p:nvPr/>
        </p:nvSpPr>
        <p:spPr>
          <a:xfrm>
            <a:off x="476766" y="5897506"/>
            <a:ext cx="25649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1400" dirty="0"/>
              <a:t>القفز بالمكان </a:t>
            </a:r>
            <a:endParaRPr lang="en-GB" sz="1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C59A123C-C550-4B85-B8E5-AC42D691BA46}"/>
              </a:ext>
            </a:extLst>
          </p:cNvPr>
          <p:cNvSpPr txBox="1"/>
          <p:nvPr/>
        </p:nvSpPr>
        <p:spPr>
          <a:xfrm>
            <a:off x="4091819" y="5849684"/>
            <a:ext cx="25649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1400" dirty="0"/>
              <a:t>تمرين الزحف </a:t>
            </a:r>
            <a:endParaRPr lang="en-GB" sz="1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080D584B-2738-4D6C-B1B6-DAE0C2A06E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210" y="3412156"/>
            <a:ext cx="1972034" cy="238370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240A87BE-7A53-430E-8A78-9E595ACA5B5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2376" y="3469254"/>
            <a:ext cx="3290274" cy="219461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296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78069" y="98386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AE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7431731"/>
              </p:ext>
            </p:extLst>
          </p:nvPr>
        </p:nvGraphicFramePr>
        <p:xfrm>
          <a:off x="180109" y="165333"/>
          <a:ext cx="11804073" cy="64805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334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7061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340904">
                <a:tc>
                  <a:txBody>
                    <a:bodyPr/>
                    <a:lstStyle/>
                    <a:p>
                      <a:pPr algn="r" rtl="1"/>
                      <a:r>
                        <a:rPr lang="ar-AE" sz="1200" b="1" u="none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الحصة الدراسية:</a:t>
                      </a:r>
                      <a:endParaRPr lang="ar-AE" sz="1200" b="0" u="none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0" u="none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ar-AE" sz="1200" b="1" u="non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الهدف الرئيسي هو ركل كرة كبيرة مدحرجة </a:t>
                      </a:r>
                      <a:r>
                        <a:rPr lang="ar-AE" sz="1200" b="1" u="non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اليه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AE" sz="1200" b="1" u="none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r" rtl="1">
                        <a:buFont typeface="+mj-lt"/>
                        <a:buNone/>
                      </a:pPr>
                      <a:r>
                        <a:rPr lang="ar-AE" sz="1200" b="0" u="non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أهداف أخرى: تقوية قدرة الطفل على التحكم في تحريك قدميه و التنسيق بين العين و حركة القدمين.  </a:t>
                      </a: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AE" sz="1200" b="0" u="non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تنفيذ التمارين والأنشطة الصفية داخل الغرفة الصفية اجرائياً. </a:t>
                      </a: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AE" sz="1200" b="0" u="non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القيام ببعض التمارين الحركية </a:t>
                      </a:r>
                    </a:p>
                    <a:p>
                      <a:pPr algn="r" rtl="1"/>
                      <a:endParaRPr lang="ar-AE" sz="1200" b="1" u="none" baseline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/>
                      <a:r>
                        <a:rPr lang="ar-AE" sz="1200" b="1" u="none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النشاط الرياضي  </a:t>
                      </a: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AE" sz="1200" b="0" u="non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ان يقوم الطالب بركل كرة باتجاه هدف معين </a:t>
                      </a: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AE" sz="1200" b="0" u="non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ان بقوم الطالب بركل كرة مرتدة من المعلم او سطح </a:t>
                      </a: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AE" sz="1200" b="0" u="non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ان يقوم الطالب بالقيام بالتمارين الحركية المقوية لعضلة القدم (القفز , الزحف </a:t>
                      </a:r>
                      <a:r>
                        <a:rPr lang="ar-AE" sz="1200" b="0" u="non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pPr marL="0" indent="0" algn="r" rtl="1">
                        <a:buFont typeface="+mj-lt"/>
                        <a:buNone/>
                      </a:pPr>
                      <a:endParaRPr lang="ar-AE" sz="1200" b="0" u="none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r" rtl="1">
                        <a:buFont typeface="+mj-lt"/>
                        <a:buNone/>
                      </a:pPr>
                      <a:endParaRPr lang="ar-AE" sz="1200" b="0" u="none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/>
                      <a:r>
                        <a:rPr lang="ar-AE" sz="1200" b="1" u="none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النشاط </a:t>
                      </a:r>
                      <a:r>
                        <a:rPr lang="ar-AE" sz="1200" b="1" u="none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الموسيقي: </a:t>
                      </a:r>
                      <a:endParaRPr lang="ar-AE" sz="1200" b="1" u="none" baseline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AE" sz="1200" b="0" u="non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ان يركل الطالب اكبر قدر من الكرات </a:t>
                      </a:r>
                      <a:r>
                        <a:rPr lang="ar-AE" sz="1200" b="0" u="non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عند سماع صوت الموسيقى</a:t>
                      </a:r>
                      <a:endParaRPr lang="ar-AE" sz="1200" b="0" u="none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/>
                      <a:endParaRPr lang="ar-AE" sz="1200" b="1" u="none" baseline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AE" sz="1400" b="1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/>
                      <a:r>
                        <a:rPr lang="ar-AE" sz="14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دليل للمعلم</a:t>
                      </a:r>
                    </a:p>
                    <a:p>
                      <a:pPr algn="ctr" rtl="1"/>
                      <a:endParaRPr lang="ar-AE" sz="1400" b="1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492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ar-AE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طلب من ولي الامر ان يقوم باللعب مع الطفل في حديقة المنزل بركل الكرة و تصوبها باتجاه هدف معين , ان يقوم ولي الامر ببعض التمارين الحركية مع الطالب (القفز , الزحف 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الواجب المنزلي 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1642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3"/>
                        </a:rPr>
                        <a:t>https://youtu.be/_wYkytcpek0</a:t>
                      </a:r>
                      <a:r>
                        <a:rPr lang="ar-AE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AE" sz="12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AE" sz="12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4"/>
                        </a:rPr>
                        <a:t>https://youtu.be/5KA_ufcdtps</a:t>
                      </a:r>
                      <a:r>
                        <a:rPr lang="ar-AE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ar-SA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تمارين الكترونية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78302">
                <a:tc>
                  <a:txBody>
                    <a:bodyPr/>
                    <a:lstStyle/>
                    <a:p>
                      <a:pPr algn="r" rtl="1"/>
                      <a:r>
                        <a:rPr lang="ar-EG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جيد </a:t>
                      </a:r>
                      <a:r>
                        <a:rPr lang="ar-AE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: </a:t>
                      </a:r>
                      <a:r>
                        <a:rPr lang="ar-EG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ان ي</a:t>
                      </a:r>
                      <a:r>
                        <a:rPr lang="ar-AE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ركل كره كبيره مدحرجه اليه </a:t>
                      </a:r>
                      <a:r>
                        <a:rPr lang="ar-EG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</a:t>
                      </a:r>
                      <a:r>
                        <a:rPr lang="ar-AE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8/10</a:t>
                      </a:r>
                      <a:r>
                        <a:rPr lang="ar-EG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من ال</a:t>
                      </a:r>
                      <a:r>
                        <a:rPr lang="ar-AE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كرات</a:t>
                      </a:r>
                      <a:r>
                        <a:rPr lang="ar-EG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متوسط :ان ي</a:t>
                      </a:r>
                      <a:r>
                        <a:rPr lang="ar-AE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ركل كره كبيره مدحرجه اليه </a:t>
                      </a:r>
                      <a:r>
                        <a:rPr lang="ar-EG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</a:t>
                      </a:r>
                      <a:r>
                        <a:rPr lang="ar-AE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6/10</a:t>
                      </a:r>
                      <a:r>
                        <a:rPr lang="ar-EG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من ال</a:t>
                      </a:r>
                      <a:r>
                        <a:rPr lang="ar-AE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كرات          </a:t>
                      </a:r>
                      <a:r>
                        <a:rPr lang="ar-EG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ضعيف : ان ي</a:t>
                      </a:r>
                      <a:r>
                        <a:rPr lang="ar-AE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ركل كره كبيره مدحرجه اليه </a:t>
                      </a:r>
                      <a:r>
                        <a:rPr lang="ar-EG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</a:t>
                      </a:r>
                      <a:r>
                        <a:rPr lang="ar-AE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4/10</a:t>
                      </a:r>
                      <a:r>
                        <a:rPr lang="ar-EG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من ال</a:t>
                      </a:r>
                      <a:r>
                        <a:rPr lang="ar-AE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كرات</a:t>
                      </a:r>
                      <a:r>
                        <a:rPr lang="ar-EG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endParaRPr lang="ar-EG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التقييم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E19267-0502-414C-ADC8-E730C18BC296}" type="datetime3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 December 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F9F505-338F-4A63-8E60-F3E66EC2060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780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EE28B0E-9440-43C1-85D9-08A46412A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1971" y="269587"/>
            <a:ext cx="3968496" cy="832104"/>
          </a:xfrm>
        </p:spPr>
        <p:txBody>
          <a:bodyPr/>
          <a:lstStyle/>
          <a:p>
            <a:pPr algn="ctr"/>
            <a:r>
              <a:rPr lang="ar-AE" dirty="0"/>
              <a:t>أنشطة للطالب </a:t>
            </a:r>
            <a:br>
              <a:rPr lang="ar-AE" dirty="0"/>
            </a:br>
            <a:r>
              <a:rPr lang="ar-AE" dirty="0"/>
              <a:t> يركل كرة باتجاه هدف معين 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C326A821-8132-43A4-9596-7959D2790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5</a:t>
            </a:fld>
            <a:endParaRPr lang="en-US" noProof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2A03BE6-C978-4199-B957-8151B6B58C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2722" y="1442683"/>
            <a:ext cx="3444319" cy="484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716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E1245D3-BAAC-42FE-940C-A106A6EAE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9616" y="396108"/>
            <a:ext cx="4296127" cy="832104"/>
          </a:xfrm>
        </p:spPr>
        <p:txBody>
          <a:bodyPr/>
          <a:lstStyle/>
          <a:p>
            <a:pPr algn="ctr"/>
            <a:r>
              <a:rPr lang="ar-AE" dirty="0"/>
              <a:t>ركل مجموعة من الكرات المرتدة باتجاهه  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995DC51A-3213-4F76-9564-AD8B6DD96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6</a:t>
            </a:fld>
            <a:endParaRPr lang="en-US" noProof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4A02EE0-DB74-4A11-8D6C-EF0594D11F9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50" t="21048" r="28661" b="9769"/>
          <a:stretch/>
        </p:blipFill>
        <p:spPr>
          <a:xfrm>
            <a:off x="3082505" y="1547003"/>
            <a:ext cx="5313872" cy="474452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25985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3FBDF7-8987-438D-853D-66740177E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6974" y="545631"/>
            <a:ext cx="5066754" cy="832104"/>
          </a:xfrm>
        </p:spPr>
        <p:txBody>
          <a:bodyPr/>
          <a:lstStyle/>
          <a:p>
            <a:r>
              <a:rPr lang="ar-AE" dirty="0"/>
              <a:t>القفز داخل حلقات او اشكال هندسية او باستخدام الكورة  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39E4734E-F6BF-4541-A93D-1957B66C7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7</a:t>
            </a:fld>
            <a:endParaRPr lang="en-US" noProof="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DACC38B-9836-4EF5-B985-55910B192E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0524" y="2406886"/>
            <a:ext cx="2931414" cy="283222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87A5B86-E8F5-402A-80D6-512F63FAA3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086" y="2406886"/>
            <a:ext cx="2970542" cy="278924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2FF782F0-8DC8-4E5F-9473-3BF629BCB2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8264" y="2428376"/>
            <a:ext cx="3011517" cy="278924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18295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526</Words>
  <Application>Microsoft Office PowerPoint</Application>
  <PresentationFormat>Widescreen</PresentationFormat>
  <Paragraphs>100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Calibri</vt:lpstr>
      <vt:lpstr>Calibri Light</vt:lpstr>
      <vt:lpstr>Sakkal Majalla</vt:lpstr>
      <vt:lpstr>Times New Roman</vt:lpstr>
      <vt:lpstr>Office Theme</vt:lpstr>
      <vt:lpstr>1_Office Theme</vt:lpstr>
      <vt:lpstr>2_Office Theme</vt:lpstr>
      <vt:lpstr>يركل كرة كبيرة مدحرجة اليه  </vt:lpstr>
      <vt:lpstr>PowerPoint Presentation</vt:lpstr>
      <vt:lpstr>PowerPoint Presentation</vt:lpstr>
      <vt:lpstr>PowerPoint Presentation</vt:lpstr>
      <vt:lpstr>أنشطة للطالب   يركل كرة باتجاه هدف معين </vt:lpstr>
      <vt:lpstr>ركل مجموعة من الكرات المرتدة باتجاهه  </vt:lpstr>
      <vt:lpstr>القفز داخل حلقات او اشكال هندسية او باستخدام الكورة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عنوان الهدف</dc:title>
  <dc:creator>khadija al shehhi</dc:creator>
  <cp:lastModifiedBy>Microsoft account</cp:lastModifiedBy>
  <cp:revision>54</cp:revision>
  <dcterms:created xsi:type="dcterms:W3CDTF">2020-11-22T09:53:48Z</dcterms:created>
  <dcterms:modified xsi:type="dcterms:W3CDTF">2020-12-10T04:40:44Z</dcterms:modified>
</cp:coreProperties>
</file>