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2" r:id="rId8"/>
    <p:sldId id="264" r:id="rId9"/>
    <p:sldId id="268" r:id="rId10"/>
    <p:sldId id="283" r:id="rId11"/>
    <p:sldId id="285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an haddad" initials="ah" lastIdx="1" clrIdx="0">
    <p:extLst>
      <p:ext uri="{19B8F6BF-5375-455C-9EA6-DF929625EA0E}">
        <p15:presenceInfo xmlns:p15="http://schemas.microsoft.com/office/powerpoint/2012/main" userId="699ba79392638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18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18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18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18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5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18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18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3daaHycErd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8774536/%D9%85%D8%B7%D8%A7%D8%A8%D9%82%D8%A9-%D9%85%D9%84%D8%A7%D8%A8%D8%B3-%D8%A7%D9%84%D8%B4%D8%AA%D8%A7%D8%A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iSzSt8dyf0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:المهارات المعرفية</a:t>
            </a:r>
            <a:b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:يركب  بازل ملابس الاولاد و البنات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FA0E3F-7424-47AC-9130-9041CF972047}"/>
              </a:ext>
            </a:extLst>
          </p:cNvPr>
          <p:cNvSpPr/>
          <p:nvPr/>
        </p:nvSpPr>
        <p:spPr>
          <a:xfrm rot="557694">
            <a:off x="8818772" y="5266975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نوره الخليفي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60501"/>
              </p:ext>
            </p:extLst>
          </p:nvPr>
        </p:nvGraphicFramePr>
        <p:xfrm>
          <a:off x="125067" y="301772"/>
          <a:ext cx="11906451" cy="6307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en-US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أ/ عفاف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نوره الخليفي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يركب  بازل ملابس الاولاد و البنات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495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5-6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180922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ملابس العيد</a:t>
                      </a:r>
                      <a:r>
                        <a:rPr lang="ar-EG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؟</a:t>
                      </a:r>
                      <a:endParaRPr lang="ar-AE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صباح يوم العيد استيقظ حمد وهند.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فرحين لأنهما سيذهبان مع والدهما لزيارة الأقارب بمناسبة العيد.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هند فرحه: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انظر يا حمد إلى جمال ملابس.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لدي فستان وردي جميل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ولدي حذاء ابيض نظيف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حمد: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انا أيضا لدي كندوره بيضاء نظيفة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ولدي حذاء أسود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                                  </a:t>
                      </a:r>
                    </a:p>
                    <a:p>
                      <a:pPr algn="r" rtl="1"/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96001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يركب  بازل ملابس الاولاد و البنات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اولاً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نشاط تحف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يزي</a:t>
                      </a:r>
                      <a:r>
                        <a:rPr lang="ar-EG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</a:t>
                      </a:r>
                      <a:endParaRPr lang="ar-AE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قبل البدء في الهدف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تهيئة الاطفال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بجلوس الأطفال على السجادة.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تقوم بالمعلم بعمل نشاط مسرح العرائس الذي يتضمن ولد وبنت.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تقوم </a:t>
                      </a:r>
                      <a:r>
                        <a:rPr lang="ar-AE" sz="1200" b="1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المعلمه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بسؤال الأطفال اين الولد وأين البنت؟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تسأل ماذا يلبس الولد وماذا تلبس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البنت.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18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7BE131-5398-4CC6-8463-75744739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8" y="1860538"/>
            <a:ext cx="4944173" cy="3678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4634" y="4179045"/>
            <a:ext cx="368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فيديو تعليم أسماء الملابس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32652" y="4596451"/>
            <a:ext cx="4687201" cy="4436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www.youtube.com/watch?v=3daaHycErdc</a:t>
            </a:r>
            <a:r>
              <a:rPr kumimoji="0" lang="ar-A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60095"/>
              </p:ext>
            </p:extLst>
          </p:nvPr>
        </p:nvGraphicFramePr>
        <p:xfrm>
          <a:off x="193963" y="356469"/>
          <a:ext cx="11804073" cy="6071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ورقه عمل ملابس أولاد والبنات ومن ثم قصها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صنع ملابس اولاد وبنات من الخامات المتوفره بالبيئة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صندوقين، صندوق ملابس أولاد وصندوق ملابس بنات.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الطالب تصنيف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الملابس الموجوده على الاوراق.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5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على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بازل ملابس الاولاد و البنات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– تنصيف ملابسه وملابس اخوانه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(ملابس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أولاد او ملابس بنات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02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https://wordwall.net/ar/resource/8774536/%D9%85%D8%B7%D8%A7%D8%A8%D9%82%D8%A9-%D9%85%D9%84%D8%A7%D8%A8%D8%B3-%D8%A7%D9%84%D8%B4%D8%AA%D8%A7%D8%A1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</a:t>
                      </a:r>
                      <a:r>
                        <a:rPr lang="ar-EG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بازل ملابس الاولاد و البنات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3/4.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يركب الطالب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بازل ملابس الاولاد و البنات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2/4.                       ضعيف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يركب الطالب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بازل ملابس الاولاد و البنات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1/4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18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27B6C7-547E-439C-9787-37CAB13EA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9" t="12817" r="-929" b="8285"/>
          <a:stretch/>
        </p:blipFill>
        <p:spPr>
          <a:xfrm>
            <a:off x="304500" y="406893"/>
            <a:ext cx="2581516" cy="3022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EC36D9-14C0-487A-8009-A35E464F0FC5}"/>
              </a:ext>
            </a:extLst>
          </p:cNvPr>
          <p:cNvSpPr txBox="1"/>
          <p:nvPr/>
        </p:nvSpPr>
        <p:spPr>
          <a:xfrm>
            <a:off x="6639693" y="2198684"/>
            <a:ext cx="368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أغنية ملابسي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25BEB883-CA6B-40A1-85BB-7D7DFFF3697E}"/>
              </a:ext>
            </a:extLst>
          </p:cNvPr>
          <p:cNvSpPr/>
          <p:nvPr/>
        </p:nvSpPr>
        <p:spPr>
          <a:xfrm>
            <a:off x="5933911" y="2653636"/>
            <a:ext cx="4687201" cy="4436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www.youtube.com/watch?v=iSzSt8dyf04</a:t>
            </a:r>
            <a:r>
              <a:rPr kumimoji="0" lang="ar-A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0544" y="1092991"/>
            <a:ext cx="3933620" cy="629267"/>
          </a:xfr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يركب  بازل ملابس الاولاد و البنات</a:t>
            </a:r>
            <a:endParaRPr lang="ar-AE" sz="2800" b="1" i="0" u="none" strike="noStrike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429000"/>
            <a:ext cx="3913188" cy="22494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الداع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مه: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البصرية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السمعية 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الحركية 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الادراكية 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التآزر البصري </a:t>
            </a:r>
            <a:r>
              <a:rPr lang="ar-EG" sz="1200" b="1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18 January 2021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E771D75-A3C9-4078-8557-78C98B91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AE" dirty="0"/>
              <a:t>ملابس أولاد- ملابس بنات- تصنيف - تركيب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F855DA0-18DA-4FC4-BA4C-3E31B5EA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15">
            <a:off x="6634752" y="61791"/>
            <a:ext cx="4446374" cy="55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36A41B8-2D44-4537-9208-714CECF1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 bwMode="auto">
          <a:xfrm rot="5400000">
            <a:off x="771525" y="-771525"/>
            <a:ext cx="43053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802E1ECE-E0B9-4FD6-87D8-C446EBF95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 bwMode="auto">
          <a:xfrm rot="5400000">
            <a:off x="6410325" y="1304925"/>
            <a:ext cx="43053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6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82782-6889-4B44-B838-A3EFF43D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لعبه حبل ملابس الغسيل وتصنيف ملابس أولاد وبنات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7133CF2-1589-47BC-B3BF-50B3483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385E07CA-0BA2-490F-B041-B6E47D36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4362161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3E77F1-DD20-431E-8357-FBAE469B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48" y="1266825"/>
            <a:ext cx="609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بزل تركيب ملابس لعب تعليمية للاطفال - لعبتي loabatee وجهتكم لاقتناء الألعاب  المناسبة لكم ولأبنائكم وأحبابكم">
            <a:extLst>
              <a:ext uri="{FF2B5EF4-FFF2-40B4-BE49-F238E27FC236}">
                <a16:creationId xmlns="" xmlns:a16="http://schemas.microsoft.com/office/drawing/2014/main" id="{7AAB2EF2-9274-4DFE-80C8-FF5ADBDD5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1" b="11507"/>
          <a:stretch/>
        </p:blipFill>
        <p:spPr bwMode="auto">
          <a:xfrm>
            <a:off x="1648548" y="29515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بازل ملابس البنت الخشبي : تسوق اونلاين ألعاب بافضل سعر في مصر | سوق.كوم">
            <a:extLst>
              <a:ext uri="{FF2B5EF4-FFF2-40B4-BE49-F238E27FC236}">
                <a16:creationId xmlns="" xmlns:a16="http://schemas.microsoft.com/office/drawing/2014/main" id="{13529780-3083-4B54-8BCD-849905FC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75" y="2012244"/>
            <a:ext cx="4076701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بازل ملابس الولد الخشبي : تسوق اونلاين ألعاب بافضل سعر في مصر | سوق.كوم">
            <a:extLst>
              <a:ext uri="{FF2B5EF4-FFF2-40B4-BE49-F238E27FC236}">
                <a16:creationId xmlns="" xmlns:a16="http://schemas.microsoft.com/office/drawing/2014/main" id="{9FD685F6-67E7-4390-97BD-359C1D5A2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/>
          <a:stretch/>
        </p:blipFill>
        <p:spPr bwMode="auto">
          <a:xfrm>
            <a:off x="2175437" y="3975962"/>
            <a:ext cx="4524375" cy="28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6855</TotalTime>
  <Words>341</Words>
  <Application>Microsoft Office PowerPoint</Application>
  <PresentationFormat>Widescreen</PresentationFormat>
  <Paragraphs>99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المجال :المهارات المعرفية الهدف :يركب  بازل ملابس الاولاد و البنات</vt:lpstr>
      <vt:lpstr>PowerPoint Presentation</vt:lpstr>
      <vt:lpstr>PowerPoint Presentation</vt:lpstr>
      <vt:lpstr>PowerPoint Presentation</vt:lpstr>
      <vt:lpstr>يركب  بازل ملابس الاولاد و البنات</vt:lpstr>
      <vt:lpstr>PowerPoint Presentation</vt:lpstr>
      <vt:lpstr>لعبه حبل ملابس الغسيل وتصنيف ملابس أولاد وبنات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245</cp:revision>
  <dcterms:created xsi:type="dcterms:W3CDTF">2020-07-26T19:33:45Z</dcterms:created>
  <dcterms:modified xsi:type="dcterms:W3CDTF">2021-01-18T05:36:23Z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