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67" r:id="rId6"/>
    <p:sldId id="257" r:id="rId7"/>
    <p:sldId id="262" r:id="rId8"/>
    <p:sldId id="259" r:id="rId9"/>
    <p:sldId id="274" r:id="rId10"/>
    <p:sldId id="278" r:id="rId11"/>
    <p:sldId id="27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26F48-49E2-4878-8CAF-358BEC4F9EED}" v="10" dt="2020-11-18T09:58:06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LAM ABDULLAH MOHAMMED AL RASHEDI" userId="S::ahlam.alrashidi@zho.gov.ae::9b38ec0b-773d-4a09-bb44-35ea4b574fe5" providerId="AD" clId="Web-{E8626F48-49E2-4878-8CAF-358BEC4F9EED}"/>
    <pc:docChg chg="modSld">
      <pc:chgData name="AHLAM ABDULLAH MOHAMMED AL RASHEDI" userId="S::ahlam.alrashidi@zho.gov.ae::9b38ec0b-773d-4a09-bb44-35ea4b574fe5" providerId="AD" clId="Web-{E8626F48-49E2-4878-8CAF-358BEC4F9EED}" dt="2020-11-18T09:58:06.693" v="9" actId="1076"/>
      <pc:docMkLst>
        <pc:docMk/>
      </pc:docMkLst>
      <pc:sldChg chg="modSp">
        <pc:chgData name="AHLAM ABDULLAH MOHAMMED AL RASHEDI" userId="S::ahlam.alrashidi@zho.gov.ae::9b38ec0b-773d-4a09-bb44-35ea4b574fe5" providerId="AD" clId="Web-{E8626F48-49E2-4878-8CAF-358BEC4F9EED}" dt="2020-11-18T09:58:06.693" v="9" actId="1076"/>
        <pc:sldMkLst>
          <pc:docMk/>
          <pc:sldMk cId="202964734" sldId="258"/>
        </pc:sldMkLst>
        <pc:spChg chg="mod">
          <ac:chgData name="AHLAM ABDULLAH MOHAMMED AL RASHEDI" userId="S::ahlam.alrashidi@zho.gov.ae::9b38ec0b-773d-4a09-bb44-35ea4b574fe5" providerId="AD" clId="Web-{E8626F48-49E2-4878-8CAF-358BEC4F9EED}" dt="2020-11-18T09:58:06.693" v="9" actId="1076"/>
          <ac:spMkLst>
            <pc:docMk/>
            <pc:sldMk cId="202964734" sldId="258"/>
            <ac:spMk id="8" creationId="{00000000-0000-0000-0000-000000000000}"/>
          </ac:spMkLst>
        </pc:spChg>
      </pc:sldChg>
      <pc:sldChg chg="modSp">
        <pc:chgData name="AHLAM ABDULLAH MOHAMMED AL RASHEDI" userId="S::ahlam.alrashidi@zho.gov.ae::9b38ec0b-773d-4a09-bb44-35ea4b574fe5" providerId="AD" clId="Web-{E8626F48-49E2-4878-8CAF-358BEC4F9EED}" dt="2020-11-18T09:57:51.802" v="5" actId="1076"/>
        <pc:sldMkLst>
          <pc:docMk/>
          <pc:sldMk cId="3264046756" sldId="266"/>
        </pc:sldMkLst>
        <pc:picChg chg="mod">
          <ac:chgData name="AHLAM ABDULLAH MOHAMMED AL RASHEDI" userId="S::ahlam.alrashidi@zho.gov.ae::9b38ec0b-773d-4a09-bb44-35ea4b574fe5" providerId="AD" clId="Web-{E8626F48-49E2-4878-8CAF-358BEC4F9EED}" dt="2020-11-18T09:57:51.802" v="5" actId="1076"/>
          <ac:picMkLst>
            <pc:docMk/>
            <pc:sldMk cId="3264046756" sldId="266"/>
            <ac:picMk id="7" creationId="{10962572-14B4-44BB-89AB-9ADA56D6B408}"/>
          </ac:picMkLst>
        </pc:picChg>
      </pc:sldChg>
      <pc:sldChg chg="modSp">
        <pc:chgData name="AHLAM ABDULLAH MOHAMMED AL RASHEDI" userId="S::ahlam.alrashidi@zho.gov.ae::9b38ec0b-773d-4a09-bb44-35ea4b574fe5" providerId="AD" clId="Web-{E8626F48-49E2-4878-8CAF-358BEC4F9EED}" dt="2020-11-18T09:55:52.160" v="0" actId="1076"/>
        <pc:sldMkLst>
          <pc:docMk/>
          <pc:sldMk cId="1263432494" sldId="273"/>
        </pc:sldMkLst>
        <pc:graphicFrameChg chg="mod">
          <ac:chgData name="AHLAM ABDULLAH MOHAMMED AL RASHEDI" userId="S::ahlam.alrashidi@zho.gov.ae::9b38ec0b-773d-4a09-bb44-35ea4b574fe5" providerId="AD" clId="Web-{E8626F48-49E2-4878-8CAF-358BEC4F9EED}" dt="2020-11-18T09:55:52.160" v="0" actId="1076"/>
          <ac:graphicFrameMkLst>
            <pc:docMk/>
            <pc:sldMk cId="1263432494" sldId="273"/>
            <ac:graphicFrameMk id="6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75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1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18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18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18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18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18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18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18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18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18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18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18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18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18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18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18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18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18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18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18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18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18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18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18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18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-rAjx8BN2Y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ordwall.net/ar/resource/130554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  <a:t>    يفرق  بين حمامات النساء وحمامات الرجال عند تذكيره</a:t>
            </a:r>
            <a:b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1"/>
            <a:r>
              <a:rPr lang="ar-AE" dirty="0" smtClean="0">
                <a:latin typeface="Arial" panose="020B0604020202020204" pitchFamily="34" charset="0"/>
                <a:cs typeface="Arial" panose="020B0604020202020204" pitchFamily="34" charset="0"/>
              </a:rPr>
              <a:t>أ.فوزية النقبي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706702"/>
              </p:ext>
            </p:extLst>
          </p:nvPr>
        </p:nvGraphicFramePr>
        <p:xfrm>
          <a:off x="154004" y="224444"/>
          <a:ext cx="11906451" cy="641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المراجعة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أ/ عفاف الكربي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الإعداد :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فوزية النقبي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يفرق  بين حمامات النساء وحمامات الرجال عندتذكيره</a:t>
                      </a:r>
                      <a:r>
                        <a:rPr lang="ar-AE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endParaRPr lang="ar-AE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algn="ctr" rtl="1" fontAlgn="ctr"/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رقم الهدف( 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497) </a:t>
                      </a:r>
                      <a:endParaRPr lang="ar-AE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الفئة العمرية: 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عام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مستوى الشدة: 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بسيطة 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فئة الإعاقة </a:t>
                      </a:r>
                      <a:r>
                        <a:rPr lang="ar-A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:الإعاقة الذهنية</a:t>
                      </a:r>
                      <a:r>
                        <a:rPr lang="en-US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قصة</a:t>
                      </a:r>
                      <a:r>
                        <a:rPr lang="ar-AE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الدرس</a:t>
                      </a:r>
                      <a:endParaRPr lang="ar-AE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في نهاية كل أسبوع تخرج العائلة للتنزه في الحديقة المجاورة لمنزلهم ، في ذات مرة و أثناء التنزه ، طلب حمد من أبيه الذهاب الى الحمام و عندما وصل حمد الى االحمام .، رأى ملصق موضوع على باب حمام لم يستوعب حمد ما هذا الملصق فرجع الى أبيه ليسأل عن هذا الملصق ، فقال له أبوه : هذا ملصق يوضع على باب الحمامات للتفريق بين الحمامات الخاصة بالنساء و الحمامات الخاصة بالرجال 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فقال حمد : لقد فهمت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اللأن </a:t>
                      </a:r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كتاب</a:t>
                      </a:r>
                      <a:r>
                        <a:rPr lang="ar-AE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18 January 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77" y="3480069"/>
            <a:ext cx="3653115" cy="274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22602"/>
              </p:ext>
            </p:extLst>
          </p:nvPr>
        </p:nvGraphicFramePr>
        <p:xfrm>
          <a:off x="13647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يفرق  بين حمامات النساء وحمامات الرجال عند </a:t>
                      </a:r>
                      <a:r>
                        <a:rPr lang="ar-AE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تذكيره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انشطه</a:t>
                      </a:r>
                      <a:r>
                        <a:rPr lang="ar-SA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مهارية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المكونات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 smtClean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Arial" panose="020B0604020202020204" pitchFamily="34" charset="0"/>
                          <a:cs typeface="+mn-cs"/>
                        </a:rPr>
                        <a:t>أن يميز الطالب بين صور البنت والولد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latin typeface="Arial" panose="020B0604020202020204" pitchFamily="34" charset="0"/>
                          <a:cs typeface="+mn-cs"/>
                        </a:rPr>
                        <a:t>أن يتعرف الطالب على صور النساء و الرجال 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أن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يشاهد الطالب بعض الصور الخاصة بموضوع </a:t>
                      </a:r>
                      <a:r>
                        <a:rPr lang="ar-AE" sz="1200" b="1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الدرس ( صور حمامات النساء والرجال) .</a:t>
                      </a:r>
                    </a:p>
                    <a:p>
                      <a:pPr marL="228600" marR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latin typeface="Arial" panose="020B0604020202020204" pitchFamily="34" charset="0"/>
                          <a:cs typeface="+mn-cs"/>
                        </a:rPr>
                        <a:t>ان يميز الطالب بين غرف البنت و الولد . </a:t>
                      </a:r>
                      <a:endParaRPr lang="ar-AE" sz="1200" baseline="0" dirty="0" smtClean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SA" sz="1200" b="1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600" b="1" u="non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18 January 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4" y="3122738"/>
            <a:ext cx="4048125" cy="2800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471" y="3973364"/>
            <a:ext cx="1945337" cy="1949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288" y="3973364"/>
            <a:ext cx="1998011" cy="194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144996"/>
              </p:ext>
            </p:extLst>
          </p:nvPr>
        </p:nvGraphicFramePr>
        <p:xfrm>
          <a:off x="180109" y="165333"/>
          <a:ext cx="11760879" cy="5657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3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28453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الحصة الدراسية:</a:t>
                      </a:r>
                      <a:endParaRPr lang="ar-AE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 الرئيسي هو أن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يتمكن الطالب من معرفة الحمامات الخاصة بكل من الرجال و النساء عند تذكيره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r" rtl="1"/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التعرف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على الصور والبطاقات الخاصة بالرجاء و النساء ... 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تنفيذ التمارين والأنشطة الصفية داخل الغرفة الصفية اجرائياً.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تقليد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المعلمة لنشاط ( تصنيف الصور و البطاقات الخاصة للرجال و النساء) .  </a:t>
                      </a:r>
                      <a:endParaRPr lang="ar-AE" sz="1200" b="0" u="non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None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الرياضي  </a:t>
                      </a:r>
                    </a:p>
                    <a:p>
                      <a:pPr algn="r" rtl="1"/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يقوم الطالب بلبس تيشرت مطبوع عليه ولد و الاخر بنت و عمل مسابقة بينهم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r" rtl="1"/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الفني: </a:t>
                      </a:r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ن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يقوم الطالب بأعمال فنية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لعمل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دمى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البنت </a:t>
                      </a: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 الولد </a:t>
                      </a:r>
                    </a:p>
                    <a:p>
                      <a:pPr algn="r" rtl="1"/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83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إعطاء ولي الامر </a:t>
                      </a:r>
                      <a:r>
                        <a:rPr lang="ar-AE" sz="12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بعض </a:t>
                      </a:r>
                      <a:r>
                        <a:rPr lang="ar-AE" sz="12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الافكار. </a:t>
                      </a: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https://www.youtube.com/watch?v=x-rAjx8BN2Y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183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https://wordwall.net/ar/resource/1305549</a:t>
                      </a:r>
                      <a:r>
                        <a:rPr lang="ar-AE" sz="12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290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: </a:t>
                      </a:r>
                      <a:r>
                        <a:rPr lang="ar-AE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</a:t>
                      </a:r>
                      <a:r>
                        <a:rPr lang="ar-AE" sz="1200" b="0" baseline="0" dirty="0" smtClean="0">
                          <a:latin typeface="Arial" panose="020B0604020202020204" pitchFamily="34" charset="0"/>
                          <a:cs typeface="+mn-cs"/>
                        </a:rPr>
                        <a:t>يفرق  بين حمامات النساء وحمامات الرجال عند تذكيره  </a:t>
                      </a:r>
                      <a:r>
                        <a:rPr lang="ar-AE" sz="1200" b="0" baseline="0" dirty="0" smtClean="0">
                          <a:latin typeface="Arial" panose="020B0604020202020204" pitchFamily="34" charset="0"/>
                          <a:cs typeface="+mn-cs"/>
                        </a:rPr>
                        <a:t>1/4    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جيد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+mn-cs"/>
                        </a:rPr>
                        <a:t>: </a:t>
                      </a:r>
                      <a:r>
                        <a:rPr lang="ar-AE" sz="1200" b="0" baseline="0" dirty="0" smtClean="0">
                          <a:latin typeface="Arial" panose="020B0604020202020204" pitchFamily="34" charset="0"/>
                          <a:cs typeface="+mn-cs"/>
                        </a:rPr>
                        <a:t>ان يفرق  بين حمامات النساء وحمامات الرجال عند تذكيره  2/4 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مرتفع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+mn-cs"/>
                        </a:rPr>
                        <a:t>: </a:t>
                      </a:r>
                      <a:r>
                        <a:rPr lang="ar-AE" sz="1200" b="0" baseline="0" dirty="0" smtClean="0">
                          <a:latin typeface="Arial" panose="020B0604020202020204" pitchFamily="34" charset="0"/>
                          <a:cs typeface="+mn-cs"/>
                        </a:rPr>
                        <a:t>ان يفرق  بين حمامات النساء وحمامات الرجال عند تذكيره  3/4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9B4A-862E-4296-9049-49655D5CFC94}" type="datetime3">
              <a:rPr lang="en-US" smtClean="0"/>
              <a:t>18 January 2021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078" t="11530" r="6739" b="29485"/>
          <a:stretch/>
        </p:blipFill>
        <p:spPr>
          <a:xfrm>
            <a:off x="461682" y="398687"/>
            <a:ext cx="3119718" cy="15650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5155" y="2274833"/>
            <a:ext cx="1137285" cy="1407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3228" y="1230551"/>
            <a:ext cx="1944501" cy="17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0" y="392716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 smtClean="0"/>
              <a:t>ورقة عمل :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521" y="1403446"/>
            <a:ext cx="3589020" cy="51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6334" y="5382175"/>
            <a:ext cx="3843914" cy="832104"/>
          </a:xfrm>
        </p:spPr>
        <p:txBody>
          <a:bodyPr>
            <a:normAutofit/>
          </a:bodyPr>
          <a:lstStyle/>
          <a:p>
            <a:pPr algn="r"/>
            <a:r>
              <a:rPr lang="ar-AE" dirty="0" smtClean="0"/>
              <a:t>نشاط  تشكيل الولد و البنت بخامات البيئة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5" name="Media Placeholder 4"/>
          <p:cNvPicPr>
            <a:picLocks noGrp="1" noChangeAspect="1"/>
          </p:cNvPicPr>
          <p:nvPr>
            <p:ph type="media" sz="quarter" idx="13"/>
          </p:nvPr>
        </p:nvPicPr>
        <p:blipFill>
          <a:blip r:embed="rId2"/>
          <a:stretch>
            <a:fillRect/>
          </a:stretch>
        </p:blipFill>
        <p:spPr>
          <a:xfrm>
            <a:off x="3474998" y="571500"/>
            <a:ext cx="5714722" cy="459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508" y="5139752"/>
            <a:ext cx="4508909" cy="832104"/>
          </a:xfrm>
        </p:spPr>
        <p:txBody>
          <a:bodyPr/>
          <a:lstStyle/>
          <a:p>
            <a:pPr algn="ctr"/>
            <a:r>
              <a:rPr lang="ar-AE" dirty="0" smtClean="0"/>
              <a:t>لوحة خشبية / تطابق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9" name="Media Placeholder 8"/>
          <p:cNvPicPr>
            <a:picLocks noGrp="1" noChangeAspect="1"/>
          </p:cNvPicPr>
          <p:nvPr>
            <p:ph type="media" sz="quarter" idx="13"/>
          </p:nvPr>
        </p:nvPicPr>
        <p:blipFill>
          <a:blip r:embed="rId2"/>
          <a:stretch>
            <a:fillRect/>
          </a:stretch>
        </p:blipFill>
        <p:spPr>
          <a:xfrm>
            <a:off x="3157284" y="629084"/>
            <a:ext cx="5715000" cy="45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xmlns="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شكراً للجميع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 rtl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353</Words>
  <Application>Microsoft Office PowerPoint</Application>
  <PresentationFormat>Widescreen</PresentationFormat>
  <Paragraphs>80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1_Office Theme</vt:lpstr>
      <vt:lpstr>    يفرق  بين حمامات النساء وحمامات الرجال عند تذكيره   </vt:lpstr>
      <vt:lpstr>PowerPoint Presentation</vt:lpstr>
      <vt:lpstr>PowerPoint Presentation</vt:lpstr>
      <vt:lpstr>PowerPoint Presentation</vt:lpstr>
      <vt:lpstr>ورقة عمل :</vt:lpstr>
      <vt:lpstr>نشاط  تشكيل الولد و البنت بخامات البيئة</vt:lpstr>
      <vt:lpstr>لوحة خشبية / تطابق </vt:lpstr>
      <vt:lpstr>شكراً للجميع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Microsoft account</cp:lastModifiedBy>
  <cp:revision>143</cp:revision>
  <dcterms:created xsi:type="dcterms:W3CDTF">2020-07-26T19:33:45Z</dcterms:created>
  <dcterms:modified xsi:type="dcterms:W3CDTF">2021-01-18T09:12:14Z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