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67" r:id="rId6"/>
    <p:sldId id="257" r:id="rId7"/>
    <p:sldId id="294" r:id="rId8"/>
    <p:sldId id="264" r:id="rId9"/>
    <p:sldId id="297" r:id="rId10"/>
    <p:sldId id="298" r:id="rId11"/>
    <p:sldId id="296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عائشة المزروعي" initials="عائشة" lastIdx="1" clrIdx="0">
    <p:extLst>
      <p:ext uri="{19B8F6BF-5375-455C-9EA6-DF929625EA0E}">
        <p15:presenceInfo xmlns:p15="http://schemas.microsoft.com/office/powerpoint/2012/main" userId="عائشة المزروعي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4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SkL5_5ZPw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1CGYyr0bq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-jBfb33_KHU" TargetMode="External"/><Relationship Id="rId3" Type="http://schemas.openxmlformats.org/officeDocument/2006/relationships/hyperlink" Target="https://youtu.be/r9iibnErytM" TargetMode="External"/><Relationship Id="rId7" Type="http://schemas.openxmlformats.org/officeDocument/2006/relationships/hyperlink" Target="https://youtu.be/WhhEutRz7T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youtu.be/iSzSt8dyf04" TargetMode="External"/><Relationship Id="rId9" Type="http://schemas.openxmlformats.org/officeDocument/2006/relationships/hyperlink" Target="https://youtu.be/1GDFa-nEzl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AE" dirty="0"/>
              <a:t>   يرتدي ملابس التي تلبس من الرأس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725800" y="5266975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عائشة المزروعي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8C77A208-21FF-4C0A-B2D4-273C49338C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7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7" r="9397"/>
          <a:stretch/>
        </p:blipFill>
        <p:spPr>
          <a:xfrm>
            <a:off x="69148" y="1115082"/>
            <a:ext cx="6092539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30365"/>
              </p:ext>
            </p:extLst>
          </p:nvPr>
        </p:nvGraphicFramePr>
        <p:xfrm>
          <a:off x="142774" y="175434"/>
          <a:ext cx="11906451" cy="6409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505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أ.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عفاف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الكربي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عائشة المزروعي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  يرتدي ملابس التي تلبس من الرأس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رقم الهدف :(508)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بسيطة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الذهنية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EG" sz="1200" b="1" u="none" kern="1200" baseline="0" noProof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u="none" kern="1200" baseline="0" noProof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قصة ملابس </a:t>
                      </a:r>
                      <a:r>
                        <a:rPr lang="ar-AE" sz="1200" b="1" u="none" kern="1200" baseline="0" noProof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الحديقة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كانت فاطمة تحب أن تشتري الملابس لأختها الصغيرة </a:t>
                      </a:r>
                      <a:r>
                        <a:rPr lang="ar-AE" sz="1200" b="1" u="none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هند، </a:t>
                      </a: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ولكن هند صغيرة  </a:t>
                      </a:r>
                      <a:r>
                        <a:rPr lang="ar-AE" sz="1200" b="1" u="none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ولاتستطيع </a:t>
                      </a: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تلبس ملابسها لوحدها لانها صغيرة ،تقوم فاطمة كل يوم بمساعدتها في لبس القميص  وإقفال ازرار قميصها  للذهاب إلى الحديقة للعب بالالعاب 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قالت فاطمة  لهند : يجب </a:t>
                      </a: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عليك ياهند أن تعتمدي في اختيار </a:t>
                      </a:r>
                      <a:r>
                        <a:rPr lang="ar-AE" sz="1200" b="1" u="none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ملابسك </a:t>
                      </a: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لفصل الشتاء لأن الجو بارد  ،فردت عليها هند نعم ولكن احتاج إلى المساعدة وان تذكريني كيف ارتدي القميص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احضرت فاطمة  المرآه وقالت لها هذه المرآه سوف تسهل عليك لبس ملابسك ياهند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شكرت هند اختها الكبير ولبست ملابسها  .</a:t>
                      </a:r>
                    </a:p>
                    <a:p>
                      <a:pPr algn="r" rtl="1"/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الاستماع إلى قصة   آداب اللبس </a:t>
                      </a: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https://youtu.be/jSkL5_5ZPwk</a:t>
                      </a:r>
                      <a:r>
                        <a:rPr lang="ar-AE" sz="1400" b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0" i="0" dirty="0">
                        <a:solidFill>
                          <a:srgbClr val="2C2F34"/>
                        </a:solidFill>
                        <a:effectLst/>
                        <a:latin typeface="-apple-system"/>
                      </a:endParaRPr>
                    </a:p>
                    <a:p>
                      <a:pPr algn="r"/>
                      <a:endParaRPr lang="ar-AE" sz="1200" b="0" i="0" dirty="0">
                        <a:solidFill>
                          <a:srgbClr val="2C2F34"/>
                        </a:solidFill>
                        <a:effectLst/>
                        <a:latin typeface="-apple-system"/>
                      </a:endParaRPr>
                    </a:p>
                    <a:p>
                      <a:pPr algn="r"/>
                      <a:endParaRPr lang="ar-AE" sz="1200" b="0" i="0" dirty="0">
                        <a:solidFill>
                          <a:srgbClr val="2C2F34"/>
                        </a:solidFill>
                        <a:effectLst/>
                        <a:latin typeface="-apple-system"/>
                      </a:endParaRPr>
                    </a:p>
                    <a:p>
                      <a:pPr algn="r"/>
                      <a:endParaRPr lang="ar-AE" sz="1200" b="0" i="0" dirty="0">
                        <a:solidFill>
                          <a:srgbClr val="2C2F34"/>
                        </a:solidFill>
                        <a:effectLst/>
                        <a:latin typeface="-apple-system"/>
                      </a:endParaRPr>
                    </a:p>
                    <a:p>
                      <a:pPr algn="r"/>
                      <a:endParaRPr lang="ar-AE" sz="1200" b="0" i="0" dirty="0">
                        <a:solidFill>
                          <a:srgbClr val="2C2F34"/>
                        </a:solidFill>
                        <a:effectLst/>
                        <a:latin typeface="-apple-system"/>
                      </a:endParaRPr>
                    </a:p>
                    <a:p>
                      <a:pPr algn="r" rtl="1"/>
                      <a:endParaRPr lang="en-US" sz="1200" b="0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16 December 2020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54E343-9896-49F8-812E-CE8E81D15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48" y="3641034"/>
            <a:ext cx="1876425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FFE0672-23B9-478F-B1D9-4A6BE1C94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883" y="3779492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718075"/>
              </p:ext>
            </p:extLst>
          </p:nvPr>
        </p:nvGraphicFramePr>
        <p:xfrm>
          <a:off x="123986" y="135135"/>
          <a:ext cx="11842915" cy="6252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57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5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223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 يرتدي ملابس التي تلبس من الرأس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231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تعليمية 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867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أنشطة تحفيزية تساعد وتدعم مهارة ارتداء ملابسه  التي تلبس من الرأس </a:t>
                      </a:r>
                    </a:p>
                    <a:p>
                      <a:pPr algn="r" rtl="1"/>
                      <a:endParaRPr lang="ar-EG" sz="1200" b="1" u="none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استراتيجيات التعليم:</a:t>
                      </a:r>
                      <a:br>
                        <a:rPr kumimoji="0" lang="ar-AE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اهمية  قفل الازرار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استراتيجة النمذجة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تدريب الطالب من خلال استخدام النموذج (الاخوة الاخوات  في البداية لإيصال المطلوب عمله من الطالب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تدريب تقوية العضلات 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تقوية العضلات الدقيقة بمسك ملابسه بطريقة صحيحة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تنمية التآزر البصري الحركي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قدرة تحكم الطفل بأطرافه من خلال تقويه مهارة التازر البصري الحركي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أنشطة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ترفيهية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EG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اسم النشاط "</a:t>
                      </a:r>
                      <a:r>
                        <a:rPr kumimoji="0" lang="ar-EG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ارتداء الملابس  </a:t>
                      </a:r>
                      <a:r>
                        <a:rPr kumimoji="0" lang="ar-EG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":</a:t>
                      </a:r>
                      <a:endParaRPr kumimoji="0" lang="ar-AE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EG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خطوات تنفيذ المهارة 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عمل نموذج أمام الطالب (الاخوة – الاصدقاء )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تدريب الطفل على قميص اكبر منه وواسع حتى يسهل عليه  التدريب في البداية .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امساك القميص بطريقة صحيحة أمام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المرآه.</a:t>
                      </a: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أدخال الرأس بالمكان الصحيح بفتحة الرأس للقميص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إدخال اليد اليمنى  بمكانها الصحيح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إدخال اليد اليسرى بمكانها الصحيح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سحب القميص إلى الاسفل 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تدريب الطالب على الاعتماد على نفسه في  اختيار الملابس الملائمة وفق الوقت في النهار، الطقس، وما سيفعله في ذلك اليوم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</a:t>
                      </a:r>
                      <a:endParaRPr kumimoji="0" lang="ar-AE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ar-A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hlinkClick r:id="rId3"/>
                        </a:rPr>
                        <a:t>https://youtu.be/J1CGYyr0bq0</a:t>
                      </a: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kumimoji="0" lang="ar-A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المعلم</a:t>
                      </a: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DC9BDD-A06C-4996-A07E-231ED90D4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247" y="925744"/>
            <a:ext cx="2740749" cy="1774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15AA8F-D4F8-477C-879A-A75233DB4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19" y="2858946"/>
            <a:ext cx="2167283" cy="146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689634"/>
              </p:ext>
            </p:extLst>
          </p:nvPr>
        </p:nvGraphicFramePr>
        <p:xfrm>
          <a:off x="180109" y="165333"/>
          <a:ext cx="11804073" cy="6464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30490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ar-A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ar-A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الحصة الدراسية:</a:t>
                      </a:r>
                      <a:endParaRPr lang="ar-AE" sz="1200" b="0" u="none" baseline="0" dirty="0" smtClean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algn="r" rtl="1" fontAlgn="b"/>
                      <a:r>
                        <a:rPr lang="ar-AE" sz="1200" b="0" u="none" baseline="0" dirty="0" smtClean="0"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الهدف الرئيسي هو  ان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 يرتدي ملابس التي تلبس من الرأس</a:t>
                      </a: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أهداف أخرى: أن يتعرف على أنواع الملابس  ، التآزر البصري الحركي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SA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تشغيل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فيديو الخاص بالدرس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التمارين والأنشطة الصفية داخل الغرفة الصفية إجرائياً.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المسابقات و الألعاب أثناء الحصة الدراسية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ar-A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AE" sz="1200" b="1" u="none" kern="1200" baseline="0" noProof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kern="1200" baseline="0" noProof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الفني </a:t>
                      </a:r>
                      <a:r>
                        <a:rPr lang="ar-AE" sz="1200" b="1" u="none" kern="1200" baseline="0" noProof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ar-AE" sz="1200" b="1" u="none" kern="1200" baseline="0" noProof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عبارة عن عمل الطلاب من الاوراق الملونه فستان وقميص </a:t>
                      </a:r>
                      <a:endParaRPr lang="ar-AE" sz="1200" b="1" u="none" kern="1200" baseline="0" noProof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AE" sz="1200" b="1" u="none" kern="1200" baseline="0" noProof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baseline="0" noProof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النشاط الموسيقي :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يردد الاطفال دعاء لبس الملابس الجديدة مع الموسيقى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kern="1200" baseline="0" noProof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الرياضي</a:t>
                      </a:r>
                      <a:r>
                        <a:rPr lang="ar-AE" sz="1200" b="1" u="none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: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مسابقة الطلاب من ينتهي من  لبس ملابس الرياضة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تدريب الطالب ارتدء ملابسه التي تلبس من الراس أمام المرآه 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495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07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يرتدي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الطفل  3/4</a:t>
                      </a:r>
                      <a:r>
                        <a:rPr lang="ar-EG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ملابس التي تلبس من الرأس                         </a:t>
                      </a:r>
                      <a:r>
                        <a:rPr lang="ar-EG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متوسط :ان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يرتدي </a:t>
                      </a:r>
                      <a:r>
                        <a:rPr lang="ar-EG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الطفل 2/4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ملابس التي تلبس من الرأس           </a:t>
                      </a:r>
                      <a:r>
                        <a:rPr lang="ar-EG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ضعيف : ان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يرتدي   </a:t>
                      </a:r>
                      <a:r>
                        <a:rPr lang="ar-EG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الطفل 1/4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ملابس التي تلبس من الرأس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928175" y="5432785"/>
            <a:ext cx="1887401" cy="3396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1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https://youtu.be/r9iibnErytM</a:t>
            </a:r>
            <a:r>
              <a:rPr lang="ar-AE" dirty="0">
                <a:solidFill>
                  <a:srgbClr val="2C2F34"/>
                </a:solidFill>
                <a:latin typeface="-apple-system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 rot="10800000" flipV="1">
            <a:off x="4603219" y="4252345"/>
            <a:ext cx="2957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xmlns="" id="{684ADEC6-D94E-44BC-A3D5-FC4875A0EF2A}"/>
              </a:ext>
            </a:extLst>
          </p:cNvPr>
          <p:cNvSpPr/>
          <p:nvPr/>
        </p:nvSpPr>
        <p:spPr>
          <a:xfrm>
            <a:off x="9105861" y="5405253"/>
            <a:ext cx="1820039" cy="39471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1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4"/>
              </a:rPr>
              <a:t>https://youtu.be/iSzSt8dyf04</a:t>
            </a:r>
            <a:r>
              <a:rPr lang="ar-AE" sz="1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AE" sz="1200" dirty="0">
              <a:solidFill>
                <a:srgbClr val="2C2F34"/>
              </a:solidFill>
              <a:latin typeface="-apple-system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8458945-5505-4F05-9D1F-F9C68719B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780" y="560051"/>
            <a:ext cx="1860938" cy="1091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3DB66C-639E-4D34-A4FC-BC19B7F23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5718" y="1951664"/>
            <a:ext cx="1869838" cy="104710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921660" y="4915896"/>
            <a:ext cx="1887401" cy="3396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en-US" sz="1200" b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7"/>
              </a:rPr>
              <a:t>https://youtu.be/WhhEutRz7TQ</a:t>
            </a:r>
            <a:endParaRPr lang="ar-AE" sz="1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038499" y="4891098"/>
            <a:ext cx="1887401" cy="3396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en-US" sz="1200" b="1">
                <a:latin typeface="Sakkal Majalla" panose="02000000000000000000" pitchFamily="2" charset="-78"/>
                <a:cs typeface="Sakkal Majalla" panose="02000000000000000000" pitchFamily="2" charset="-78"/>
                <a:hlinkClick r:id="rId8"/>
              </a:rPr>
              <a:t>https://youtu.be/-jBfb33_KHU</a:t>
            </a:r>
            <a:r>
              <a:rPr lang="en-US" sz="1200" b="1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04821" y="4915896"/>
            <a:ext cx="1887401" cy="3396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en-US" sz="1200" b="1" dirty="0">
                <a:latin typeface="Sakkal Majalla" panose="02000000000000000000" pitchFamily="2" charset="-78"/>
                <a:cs typeface="Sakkal Majalla" panose="02000000000000000000" pitchFamily="2" charset="-78"/>
                <a:hlinkClick r:id="rId9"/>
              </a:rPr>
              <a:t>https://youtu.be/1GDFa-nEzlg</a:t>
            </a:r>
            <a:r>
              <a:rPr lang="en-US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4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تمرين :صل الصورة بماسناسبها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875272-9250-4DBE-806F-7DB29F925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07" b="5229"/>
          <a:stretch/>
        </p:blipFill>
        <p:spPr>
          <a:xfrm>
            <a:off x="3376549" y="1500188"/>
            <a:ext cx="6067489" cy="507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5" y="24622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تمرين :لون الفستان الذي أمامك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61140B-51FA-4A7D-8380-F53F852FD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12" y="1557339"/>
            <a:ext cx="4436652" cy="498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0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تمرين:صل بين الملابس المناسبة في المكان المناسب 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D30B60-5DB9-4372-A249-C26947871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59"/>
          <a:stretch/>
        </p:blipFill>
        <p:spPr>
          <a:xfrm>
            <a:off x="3296577" y="1351722"/>
            <a:ext cx="5582380" cy="518719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10394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136525"/>
            <a:ext cx="5109210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تمرين :(قص ولصق)لكل جزء من جسمي ثوب خاص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ملبسي">
            <a:extLst>
              <a:ext uri="{FF2B5EF4-FFF2-40B4-BE49-F238E27FC236}">
                <a16:creationId xmlns:a16="http://schemas.microsoft.com/office/drawing/2014/main" xmlns="" id="{0518C745-CA35-4EC3-BD7C-41633DA81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t="23447" r="15791" b="7497"/>
          <a:stretch/>
        </p:blipFill>
        <p:spPr bwMode="auto">
          <a:xfrm>
            <a:off x="1812968" y="1470992"/>
            <a:ext cx="7741849" cy="508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02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860e916-1933-4f54-bf75-902e7a9d18bb"/>
    <ds:schemaRef ds:uri="c1803469-1359-4921-b8b2-4aa11e6de6e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16263</TotalTime>
  <Words>244</Words>
  <Application>Microsoft Office PowerPoint</Application>
  <PresentationFormat>Widescreen</PresentationFormat>
  <Paragraphs>121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   يرتدي ملابس التي تلبس من الرأس</vt:lpstr>
      <vt:lpstr>PowerPoint Presentation</vt:lpstr>
      <vt:lpstr>PowerPoint Presentation</vt:lpstr>
      <vt:lpstr>PowerPoint Presentation</vt:lpstr>
      <vt:lpstr>تمرين :صل الصورة بماسناسبها </vt:lpstr>
      <vt:lpstr>تمرين :لون الفستان الذي أمامك</vt:lpstr>
      <vt:lpstr>تمرين:صل بين الملابس المناسبة في المكان المناسب  </vt:lpstr>
      <vt:lpstr>تمرين :(قص ولصق)لكل جزء من جسمي ثوب خاص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Microsoft account</cp:lastModifiedBy>
  <cp:revision>460</cp:revision>
  <dcterms:created xsi:type="dcterms:W3CDTF">2020-07-26T19:33:45Z</dcterms:created>
  <dcterms:modified xsi:type="dcterms:W3CDTF">2020-12-16T07:33:50Z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