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94" r:id="rId8"/>
    <p:sldId id="264" r:id="rId9"/>
    <p:sldId id="300" r:id="rId10"/>
    <p:sldId id="301" r:id="rId11"/>
    <p:sldId id="302" r:id="rId12"/>
    <p:sldId id="3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عائشة المزروعي" initials="عائشة" lastIdx="1" clrIdx="0">
    <p:extLst>
      <p:ext uri="{19B8F6BF-5375-455C-9EA6-DF929625EA0E}">
        <p15:presenceInfo xmlns:p15="http://schemas.microsoft.com/office/powerpoint/2012/main" userId="عائشة المزروعي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4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SkL5_5ZPw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1CGYyr0bq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GDFa-nEzl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youtu.be/-jBfb33_KH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91697" y="2952581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AE"/>
              <a:t>يقفل  جميع أزرار ملابسة  عند تذكيره</a:t>
            </a:r>
            <a:endParaRPr lang="ar-A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725800" y="5266975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عائشة المزروعي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BEA3E8C-2B21-4F41-86BD-F004988417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8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7" r="9397"/>
          <a:stretch/>
        </p:blipFill>
        <p:spPr>
          <a:xfrm>
            <a:off x="109959" y="1115082"/>
            <a:ext cx="601160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20074"/>
              </p:ext>
            </p:extLst>
          </p:nvPr>
        </p:nvGraphicFramePr>
        <p:xfrm>
          <a:off x="142774" y="175434"/>
          <a:ext cx="11906451" cy="6601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505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عفاف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الكربي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عائشة المزروعي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يقفل  جميع أزرار ملابسة  عند تذكيره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رقم الهدف :(515)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الذهنية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kumimoji="0" lang="ar-E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قصة ملابس </a:t>
                      </a: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الحديقة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كانت فاطمة تحب أن تشتري الملابس لأختها الصغيرة </a:t>
                      </a: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هند،   ولاتستطيع هند أن </a:t>
                      </a: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تلبس ملابسها لوحدها لانها صغيرة ،تقوم فاطمة كل يوم بمساعدتها في لبس القميص  وإقفال ازرار قميصها  للذهاب إلى الحديقة للعب بالالعاب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قالت </a:t>
                      </a: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فاطمة </a:t>
                      </a: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:  </a:t>
                      </a: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يجب عليك ياهند أن تعتمدي في اختيار </a:t>
                      </a: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ملابسك </a:t>
                      </a: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ولبسها ،فردت عليها هند نعم ولكن احتاج إلى المساعدة وان تذكريني كيف اقفل ازرار قميصي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احضرت فاطمة  المرآه وقالت لها هذه المرآه سوف تسهل عليك لبس ملابسك ياهند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شكرت هند اختها الكبير ولبست ملابسها 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الاستماع إلى قصة  اداب الملابس </a:t>
                      </a:r>
                    </a:p>
                    <a:p>
                      <a:pPr algn="r" rtl="1"/>
                      <a:endParaRPr lang="en-US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en-US" sz="1200" b="0" i="0" dirty="0">
                          <a:solidFill>
                            <a:srgbClr val="2C2F34"/>
                          </a:solidFill>
                          <a:effectLst/>
                          <a:latin typeface="-apple-system"/>
                          <a:hlinkClick r:id="rId3"/>
                        </a:rPr>
                        <a:t>https://youtu.be/jSkL5_5ZPwk</a:t>
                      </a:r>
                      <a:r>
                        <a:rPr lang="ar-AE" sz="1200" b="0" i="0" dirty="0">
                          <a:solidFill>
                            <a:srgbClr val="2C2F34"/>
                          </a:solidFill>
                          <a:effectLst/>
                          <a:latin typeface="-apple-system"/>
                        </a:rPr>
                        <a:t> </a:t>
                      </a:r>
                    </a:p>
                    <a:p>
                      <a:pPr algn="r"/>
                      <a:endParaRPr lang="ar-AE" sz="1200" b="0" i="0" dirty="0">
                        <a:solidFill>
                          <a:srgbClr val="2C2F34"/>
                        </a:solidFill>
                        <a:effectLst/>
                        <a:latin typeface="-apple-system"/>
                      </a:endParaRPr>
                    </a:p>
                    <a:p>
                      <a:pPr algn="r"/>
                      <a:endParaRPr lang="ar-AE" sz="1200" b="0" i="0" dirty="0">
                        <a:solidFill>
                          <a:srgbClr val="2C2F34"/>
                        </a:solidFill>
                        <a:effectLst/>
                        <a:latin typeface="-apple-system"/>
                      </a:endParaRPr>
                    </a:p>
                    <a:p>
                      <a:pPr algn="r"/>
                      <a:endParaRPr lang="ar-AE" sz="1200" b="0" i="0" dirty="0">
                        <a:solidFill>
                          <a:srgbClr val="2C2F34"/>
                        </a:solidFill>
                        <a:effectLst/>
                        <a:latin typeface="-apple-system"/>
                      </a:endParaRPr>
                    </a:p>
                    <a:p>
                      <a:pPr algn="r"/>
                      <a:endParaRPr lang="ar-AE" sz="1200" b="0" i="0" dirty="0">
                        <a:solidFill>
                          <a:srgbClr val="2C2F34"/>
                        </a:solidFill>
                        <a:effectLst/>
                        <a:latin typeface="-apple-system"/>
                      </a:endParaRPr>
                    </a:p>
                    <a:p>
                      <a:pPr algn="r" rtl="1"/>
                      <a:endParaRPr lang="en-US" sz="1200" b="0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16 December 2020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D3CE0D-4927-4978-8AF1-A6EBAEF43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91" y="3622675"/>
            <a:ext cx="1676400" cy="2733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A5A7C3-DC95-441D-9E33-EB6B11975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250" y="3770206"/>
            <a:ext cx="296900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09103"/>
              </p:ext>
            </p:extLst>
          </p:nvPr>
        </p:nvGraphicFramePr>
        <p:xfrm>
          <a:off x="123987" y="21811"/>
          <a:ext cx="12068014" cy="643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0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7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284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EG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يقفل  جميع أزرار ملابسة  عند تذكيره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84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SA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انشطه </a:t>
                      </a:r>
                      <a:r>
                        <a:rPr kumimoji="0" lang="ar-A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تعليمية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المكونات 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644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تحفيزية تساعد وتدعم مهارة قفل ازرار ملابسه </a:t>
                      </a:r>
                    </a:p>
                    <a:p>
                      <a:pPr algn="r" rtl="1"/>
                      <a:endParaRPr lang="ar-EG" sz="1200" u="none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استراتيجيات التعليم:</a:t>
                      </a:r>
                      <a:br>
                        <a:rPr kumimoji="0" lang="ar-AE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kumimoji="0" lang="ar-AE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اهمية  قفل الازرار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استراتيجة النمذجة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تدريب الطالب من خلال استخدام النموذج (الاخوة الاخوات  في البداية لإيصال المطلوب عمله من الطالب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تدريب تقوية العضلات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تقوية العضلات الدقيقة بمسك ازرار ملابسه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تنمية التآزر البصري الحركي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قدرة تحكم الطفل بأطرافه من خلال تقويه مهارة التازر البصري الحركي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ترفيهية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EG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اسم النشاط "</a:t>
                      </a:r>
                      <a:r>
                        <a:rPr kumimoji="0" lang="ar-EG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لوحة قفل الازرار </a:t>
                      </a:r>
                      <a:r>
                        <a:rPr kumimoji="0" lang="ar-EG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":</a:t>
                      </a:r>
                      <a:endParaRPr kumimoji="0" lang="ar-A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EG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خطوات تنفيذ المهارة </a:t>
                      </a:r>
                      <a:r>
                        <a:rPr kumimoji="0" lang="ar-EG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kumimoji="0" lang="ar-EG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يستطيع الطالب عمل نموذج أمام الطالب (الاخوة –الاصدقاء )</a:t>
                      </a: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النظر إلى الزر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مد اليد اليمنى إلى الزر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مسك الزر باليد اليمنى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النظر إلى العروة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مد اليد اليسرى إلى العروه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مسك العروة باليد اليسرى والزر باليد اليمنى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وضع الزر داخل العروة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سحب الزر من الجهة المقابلة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بذلك تتم عملية تزرير </a:t>
                      </a:r>
                      <a:r>
                        <a:rPr kumimoji="0" lang="ar-AE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الأزرار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ar-A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C2F34"/>
                          </a:solidFill>
                          <a:effectLst/>
                          <a:uLnTx/>
                          <a:uFillTx/>
                          <a:latin typeface="-apple-system"/>
                          <a:ea typeface="+mn-ea"/>
                          <a:cs typeface="+mn-cs"/>
                          <a:hlinkClick r:id="rId3"/>
                        </a:rPr>
                        <a:t>https://youtu.be/J1CGYyr0bq0</a:t>
                      </a:r>
                      <a:endParaRPr kumimoji="0" lang="ar-A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C2F34"/>
                        </a:solidFill>
                        <a:effectLst/>
                        <a:uLnTx/>
                        <a:uFillTx/>
                        <a:latin typeface="-apple-system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F34"/>
                        </a:solidFill>
                        <a:effectLst/>
                        <a:uLnTx/>
                        <a:uFillTx/>
                        <a:latin typeface="-apple-system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C2F34"/>
                          </a:solidFill>
                          <a:effectLst/>
                          <a:uLnTx/>
                          <a:uFillTx/>
                          <a:latin typeface="-apple-system"/>
                          <a:ea typeface="+mn-ea"/>
                          <a:cs typeface="+mn-cs"/>
                        </a:rPr>
                        <a:t> </a:t>
                      </a:r>
                      <a:endParaRPr kumimoji="0" lang="ar-A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F34"/>
                        </a:solidFill>
                        <a:effectLst/>
                        <a:uLnTx/>
                        <a:uFillTx/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BC49DD-FA7B-44A6-AE59-2B25848FB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73045"/>
            <a:ext cx="2466975" cy="2534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E00BC-9B84-48A2-BD18-62F1A4512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365" y="1521268"/>
            <a:ext cx="2143125" cy="25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52703"/>
              </p:ext>
            </p:extLst>
          </p:nvPr>
        </p:nvGraphicFramePr>
        <p:xfrm>
          <a:off x="180109" y="165333"/>
          <a:ext cx="11804073" cy="5723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لحصة الدراسية:</a:t>
                      </a:r>
                      <a:endParaRPr lang="ar-AE" sz="1200" b="0" u="none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171450" marR="0" lvl="0" indent="-17145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0" u="none" baseline="0" dirty="0" smtClean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 الرئيسي هو </a:t>
                      </a:r>
                      <a:r>
                        <a:rPr kumimoji="0" lang="ar-EG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يقفل  جميع أزرار ملابسة  عند تذكيره</a:t>
                      </a:r>
                      <a:endParaRPr lang="en-US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SA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تشغيل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SA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فيديو الخاص بالدرس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إجرائياً.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المسابقات و الألعاب أثناء الحصة الدراسية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الفني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عباة عن تصنيع  وسائل من أزرار القميص الملونه مثل الشجرة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والقميص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kumimoji="0" lang="ar-A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الموسيقي 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قفل ازرار القميص عند سماع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الموسيقى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kumimoji="0" lang="ar-A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الرياضي :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عمل الطلاب مسابقة رياضيه من يفوز في قفل أزرار القميص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الطفل على قفل أزرار ملابسه 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865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48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ان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يقفل </a:t>
                      </a: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الطفل  3/4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جميع أزرار ملابسة  عند تذكيره             </a:t>
                      </a: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متوسط :ان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يقفل </a:t>
                      </a: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الطفل 2/4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جميع أزرار ملابسة  عند تذكير           </a:t>
                      </a: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ضعيف : ان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يقفل   </a:t>
                      </a:r>
                      <a:r>
                        <a:rPr lang="ar-EG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الطفل 1/4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  يقفل  جميع أزرار ملابسة  عند تذكيره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983756" y="4370521"/>
            <a:ext cx="2233207" cy="4353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1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https://youtu.be/1GDFa-nEzlg</a:t>
            </a:r>
            <a:r>
              <a:rPr lang="en-US" sz="1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AE" sz="1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4603219" y="4252345"/>
            <a:ext cx="2957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16 December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xmlns="" id="{684ADEC6-D94E-44BC-A3D5-FC4875A0EF2A}"/>
              </a:ext>
            </a:extLst>
          </p:cNvPr>
          <p:cNvSpPr/>
          <p:nvPr/>
        </p:nvSpPr>
        <p:spPr>
          <a:xfrm>
            <a:off x="8536329" y="4390845"/>
            <a:ext cx="2346687" cy="3947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4"/>
              </a:rPr>
              <a:t>https://youtu.be/-jBfb33_KHU</a:t>
            </a:r>
            <a:r>
              <a:rPr lang="en-US" sz="1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AE" sz="1600" dirty="0">
              <a:solidFill>
                <a:srgbClr val="2C2F34"/>
              </a:solidFill>
              <a:latin typeface="-apple-syste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C865BA-BA90-4060-8061-86E4B9E78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44" y="329218"/>
            <a:ext cx="2143125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CA43D4A-115D-4BE8-8918-511D1FCB7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652" y="11996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 :صل الصورة بما يناسبها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875272-9250-4DBE-806F-7DB29F925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07" b="5229"/>
          <a:stretch/>
        </p:blipFill>
        <p:spPr>
          <a:xfrm>
            <a:off x="3376549" y="1500188"/>
            <a:ext cx="6067489" cy="50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5" y="24622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 :لون القميص الذي أمامك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D6024D-18E3-4D30-BC22-D79115A4A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746" y="1403249"/>
            <a:ext cx="5413854" cy="49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7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تمرين:صل بين الملابس المناسبة في المكان المناسب 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D30B60-5DB9-4372-A249-C26947871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9"/>
          <a:stretch/>
        </p:blipFill>
        <p:spPr>
          <a:xfrm>
            <a:off x="3296577" y="1351722"/>
            <a:ext cx="5582380" cy="518719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1487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136525"/>
            <a:ext cx="5109210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تمرين :(قص ولصق)لكل جزء من جسمي ثوب خاص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ملبسي">
            <a:extLst>
              <a:ext uri="{FF2B5EF4-FFF2-40B4-BE49-F238E27FC236}">
                <a16:creationId xmlns:a16="http://schemas.microsoft.com/office/drawing/2014/main" xmlns="" id="{0518C745-CA35-4EC3-BD7C-41633DA81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23447" r="15791" b="7497"/>
          <a:stretch/>
        </p:blipFill>
        <p:spPr bwMode="auto">
          <a:xfrm>
            <a:off x="1812968" y="1470992"/>
            <a:ext cx="7741849" cy="50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5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c1803469-1359-4921-b8b2-4aa11e6de6e4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16267</TotalTime>
  <Words>236</Words>
  <Application>Microsoft Office PowerPoint</Application>
  <PresentationFormat>Widescreen</PresentationFormat>
  <Paragraphs>122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يقفل  جميع أزرار ملابسة  عند تذكيره</vt:lpstr>
      <vt:lpstr>PowerPoint Presentation</vt:lpstr>
      <vt:lpstr>PowerPoint Presentation</vt:lpstr>
      <vt:lpstr>PowerPoint Presentation</vt:lpstr>
      <vt:lpstr>تمرين :صل الصورة بما يناسبها </vt:lpstr>
      <vt:lpstr>تمرين :لون القميص الذي أمامك</vt:lpstr>
      <vt:lpstr>تمرين:صل بين الملابس المناسبة في المكان المناسب  </vt:lpstr>
      <vt:lpstr>تمرين :(قص ولصق)لكل جزء من جسمي ثوب خاص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458</cp:revision>
  <dcterms:created xsi:type="dcterms:W3CDTF">2020-07-26T19:33:45Z</dcterms:created>
  <dcterms:modified xsi:type="dcterms:W3CDTF">2020-12-16T08:13:56Z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