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2"/>
  </p:notesMasterIdLst>
  <p:sldIdLst>
    <p:sldId id="267" r:id="rId6"/>
    <p:sldId id="257" r:id="rId7"/>
    <p:sldId id="262" r:id="rId8"/>
    <p:sldId id="264" r:id="rId9"/>
    <p:sldId id="268" r:id="rId10"/>
    <p:sldId id="3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man haddad" initials="ah" lastIdx="1" clrIdx="0">
    <p:extLst>
      <p:ext uri="{19B8F6BF-5375-455C-9EA6-DF929625EA0E}">
        <p15:presenceInfo xmlns:p15="http://schemas.microsoft.com/office/powerpoint/2012/main" userId="699ba793926385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4 March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4 March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4 March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4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4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4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4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4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4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4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4 March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4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4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4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4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xmlns="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4 March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xmlns="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xmlns="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xmlns="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456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4 March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4 March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4 March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4 March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4 March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4 March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4 March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4 March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4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lkGxZKQ7f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xmlns="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 : مهارات الاستقلالية</a:t>
            </a:r>
            <a:b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الهدف :  يذهب   إلى  حمامات النساء أو حمامات الرجال حسب جنسه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4FA0E3F-7424-47AC-9130-9041CF972047}"/>
              </a:ext>
            </a:extLst>
          </p:cNvPr>
          <p:cNvSpPr/>
          <p:nvPr/>
        </p:nvSpPr>
        <p:spPr>
          <a:xfrm rot="557694">
            <a:off x="8818772" y="5266975"/>
            <a:ext cx="1951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نوره الخليفي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49652"/>
              </p:ext>
            </p:extLst>
          </p:nvPr>
        </p:nvGraphicFramePr>
        <p:xfrm>
          <a:off x="154004" y="220749"/>
          <a:ext cx="11906451" cy="6266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4540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48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أ/ عفاف الكربي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نوره الخليفي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 fontAlgn="ctr"/>
                      <a:r>
                        <a:rPr lang="ar-A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 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يذهب إلى حمامات النساء أو حمامات الرجال حسب جنسه</a:t>
                      </a:r>
                    </a:p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:(517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5-6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048970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قصة </a:t>
                      </a:r>
                      <a:r>
                        <a:rPr lang="ar-AE" sz="18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مركز التسوق .</a:t>
                      </a:r>
                    </a:p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طلبت الام من حمد أن يستعد لذهاب إلى مركز التسوق.</a:t>
                      </a:r>
                    </a:p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فرح حمد فهو  يحب ان يذهب إلى منطقة اللعاب في مركز التسوق. </a:t>
                      </a:r>
                    </a:p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بعدَ مضي ساعتينِ .. طلب حمد من امه ان يذهب إلى الحمام </a:t>
                      </a:r>
                    </a:p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الام تذكر  يا حمد ما هي اشاره حمام الرجال؟ </a:t>
                      </a:r>
                    </a:p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رد حمد : إشارة تشبهني مثلني انا رجل. </a:t>
                      </a:r>
                    </a:p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الام: احسنت اذهب مع ابيك إلى حمام الرجال. </a:t>
                      </a: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4 March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521525"/>
              </p:ext>
            </p:extLst>
          </p:nvPr>
        </p:nvGraphicFramePr>
        <p:xfrm>
          <a:off x="212035" y="201390"/>
          <a:ext cx="1176919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0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8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يذهب   إلى  حمامات النساء أو حمامات الرجال حسب جنسه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اولاً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نشاط تحف</a:t>
                      </a:r>
                      <a:r>
                        <a:rPr lang="ar-AE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يزي</a:t>
                      </a:r>
                      <a:r>
                        <a:rPr lang="ar-EG" sz="12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AE" sz="1200" b="1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قبل البدء في الهدف </a:t>
                      </a:r>
                      <a:r>
                        <a:rPr lang="ar-EG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تهيئة الاطفال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بوقوف على خط مستقيم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تقوم المعلمة بوضع بطاقه إشارة حمام النساء واشاره حمام الرجال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والطلب من كل طالب الذهاب إلى الإشارة التي تمثل جنسه.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4 March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2" name="AutoShape 2" descr="SVG &gt; الحمام العائد على السهم للنساء مصمم - صورة SVG &amp; أيقونة. | SVG Silh">
            <a:extLst>
              <a:ext uri="{FF2B5EF4-FFF2-40B4-BE49-F238E27FC236}">
                <a16:creationId xmlns:a16="http://schemas.microsoft.com/office/drawing/2014/main" xmlns="" id="{4164FF7B-B3DB-474D-9CD9-2A9A3B3D2C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39161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AE"/>
          </a:p>
        </p:txBody>
      </p:sp>
      <p:sp>
        <p:nvSpPr>
          <p:cNvPr id="4" name="AutoShape 4" descr="SVG &gt; الحمام العائد على السهم للنساء مصمم - صورة SVG &amp; أيقونة. | SVG Silh">
            <a:extLst>
              <a:ext uri="{FF2B5EF4-FFF2-40B4-BE49-F238E27FC236}">
                <a16:creationId xmlns:a16="http://schemas.microsoft.com/office/drawing/2014/main" xmlns="" id="{C65528B4-059B-4A0E-B990-BD6D13CCBA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A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783681B-2777-4184-9894-E99641EFF8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0" r="56748" b="909"/>
          <a:stretch/>
        </p:blipFill>
        <p:spPr>
          <a:xfrm>
            <a:off x="656948" y="1514158"/>
            <a:ext cx="1661603" cy="350806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806C243-D371-4883-B569-7E98EF4013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676" t="665" r="5039" b="243"/>
          <a:stretch/>
        </p:blipFill>
        <p:spPr>
          <a:xfrm>
            <a:off x="2763464" y="2673563"/>
            <a:ext cx="1748901" cy="349803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519025"/>
              </p:ext>
            </p:extLst>
          </p:nvPr>
        </p:nvGraphicFramePr>
        <p:xfrm>
          <a:off x="193963" y="356469"/>
          <a:ext cx="11804073" cy="57811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70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3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906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 الفنى :-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طباعة إشارة حمام الرجال والنساء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والطلب من الطالب اختيار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الاشاره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التي تمثل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جنسة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ومن ثم يقوم بتزين الإشارة بمواد قابلة لإعادة التدوير. </a:t>
                      </a:r>
                    </a:p>
                    <a:p>
                      <a:pPr algn="r" rtl="1"/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التطابق على الحائط: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إعطاء كل طالب إشارة حمام الرجال والنساء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تقوم المعلمة بلزق إشارة حمام الرجال والنساء على الحائط.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ومن ثم يبدا السباق لكي يلزق الطالب إشارة حمام الرجال والنساء في الحائط.</a:t>
                      </a: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5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على الهدف في المنزل.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587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الأيباد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66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أن يذهب   إلى  حمامات النساء أو حمامات الرجال حسب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جنسه 3/4</a:t>
                      </a:r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  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EG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أن يذهب   إلى  حمامات النساء أو حمامات الرجال حسب جنسه2/4 </a:t>
                      </a:r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</a:t>
                      </a:r>
                      <a:r>
                        <a:rPr lang="ar-EG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:: أن يذهب   إلى  حمامات النساء أو حمامات الرجال حسب جنسه</a:t>
                      </a:r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.1/4 </a:t>
                      </a:r>
                      <a:endParaRPr lang="ar-EG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91895" y="2829929"/>
            <a:ext cx="385207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أنشودة حمامي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62800" y="3247058"/>
            <a:ext cx="4687201" cy="6140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www.youtube.com/watch?v=YlkGxZKQ7f8</a:t>
            </a:r>
            <a:r>
              <a:rPr kumimoji="0" lang="ar-A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4 March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CF77C07-0B29-42F0-8B5E-97B3DF4FF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03" y="356469"/>
            <a:ext cx="2317813" cy="231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29640" y="357305"/>
            <a:ext cx="4303093" cy="1503335"/>
          </a:xfr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يذهب   إلى  حمامات النساء أو حمامات الرجال حسب جنسه</a:t>
            </a:r>
            <a:endParaRPr lang="ar-AE" sz="2000" b="1" i="0" u="none" strike="noStrike" dirty="0">
              <a:solidFill>
                <a:schemeClr val="tx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الداع</a:t>
            </a:r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مه:</a:t>
            </a: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مهارات العناية بالذات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4 March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AE" dirty="0"/>
              <a:t>بطاقات – صور- جملة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45B04A1-3CA8-461F-B106-6BE866D27E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447"/>
          <a:stretch/>
        </p:blipFill>
        <p:spPr bwMode="auto">
          <a:xfrm rot="922042">
            <a:off x="6925321" y="1497367"/>
            <a:ext cx="3810000" cy="249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713D6-84A9-42FB-A7E0-5483F9B62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تطابق وتشابهه</a:t>
            </a:r>
            <a:endParaRPr lang="ar-A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DAFCB446-C4FB-419F-859C-0D673875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78F823D-6385-401C-9CC7-CB6C53CEF5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0" r="56748" b="909"/>
          <a:stretch/>
        </p:blipFill>
        <p:spPr>
          <a:xfrm>
            <a:off x="1615736" y="439960"/>
            <a:ext cx="1062023" cy="22421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A1CB518-A6C4-4995-99DD-FC2EE438B7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676" t="665" r="5039" b="243"/>
          <a:stretch/>
        </p:blipFill>
        <p:spPr>
          <a:xfrm>
            <a:off x="3083061" y="439960"/>
            <a:ext cx="1117820" cy="22357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FC3ADD9-19BB-4EAB-8255-0E56C18DA7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0" r="56748" b="909"/>
          <a:stretch/>
        </p:blipFill>
        <p:spPr>
          <a:xfrm>
            <a:off x="1615736" y="2914271"/>
            <a:ext cx="1062023" cy="22421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4A05829-1498-47E9-9CB9-F36F6E7554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676" t="665" r="5039" b="243"/>
          <a:stretch/>
        </p:blipFill>
        <p:spPr>
          <a:xfrm>
            <a:off x="3083061" y="2914271"/>
            <a:ext cx="1117820" cy="22357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BFEEFB8-1208-4D8E-90DC-EDBC3BC058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0" r="56748" b="909"/>
          <a:stretch/>
        </p:blipFill>
        <p:spPr>
          <a:xfrm>
            <a:off x="4529091" y="433552"/>
            <a:ext cx="1062023" cy="22421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A39C19D-27B2-4424-86F7-8F2FC8EDD9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676" t="665" r="5039" b="243"/>
          <a:stretch/>
        </p:blipFill>
        <p:spPr>
          <a:xfrm>
            <a:off x="5996416" y="433552"/>
            <a:ext cx="1117820" cy="22357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A9BA976-9E08-4D0E-8211-020C187FBF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0" r="56748" b="909"/>
          <a:stretch/>
        </p:blipFill>
        <p:spPr>
          <a:xfrm>
            <a:off x="4606183" y="2914271"/>
            <a:ext cx="1062023" cy="22421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A6E18B0-278F-4E02-94E2-EFD0D09BC2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676" t="665" r="5039" b="243"/>
          <a:stretch/>
        </p:blipFill>
        <p:spPr>
          <a:xfrm>
            <a:off x="6073508" y="2914271"/>
            <a:ext cx="1117820" cy="22357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9080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17240</TotalTime>
  <Words>336</Words>
  <Application>Microsoft Office PowerPoint</Application>
  <PresentationFormat>Widescreen</PresentationFormat>
  <Paragraphs>94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المجال : مهارات الاستقلالية الهدف :  يذهب   إلى  حمامات النساء أو حمامات الرجال حسب جنسه</vt:lpstr>
      <vt:lpstr>PowerPoint Presentation</vt:lpstr>
      <vt:lpstr>PowerPoint Presentation</vt:lpstr>
      <vt:lpstr>PowerPoint Presentation</vt:lpstr>
      <vt:lpstr> يذهب   إلى  حمامات النساء أو حمامات الرجال حسب جنسه</vt:lpstr>
      <vt:lpstr>تطابق وتشابهه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Microsoft account</cp:lastModifiedBy>
  <cp:revision>381</cp:revision>
  <dcterms:created xsi:type="dcterms:W3CDTF">2020-07-26T19:33:45Z</dcterms:created>
  <dcterms:modified xsi:type="dcterms:W3CDTF">2021-03-04T05:46:36Z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