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67" r:id="rId4"/>
    <p:sldId id="257" r:id="rId5"/>
    <p:sldId id="258" r:id="rId6"/>
    <p:sldId id="26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C36192-A2D5-4D45-B818-A0A12BED4659}">
          <p14:sldIdLst>
            <p14:sldId id="267"/>
            <p14:sldId id="257"/>
            <p14:sldId id="258"/>
            <p14:sldId id="264"/>
          </p14:sldIdLst>
        </p14:section>
        <p14:section name="Untitled Section" id="{B5B95311-1C3E-4316-8FD1-A8D911ABADAE}">
          <p14:sldIdLst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A83F-FAEF-4564-A37E-C1D7D71E1C6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34EA-AEF3-40DF-AB3B-2189CD3AC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58CDC-4DA7-46D3-BD9D-9F97D185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ECBC6E-D9E5-49EA-85DB-30578A2F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29596-5D03-45D0-B8A8-4F1DE3CA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29096-98E7-4A93-A1B4-C49D5B6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C9181-1F0B-4A62-AF1D-0178F39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2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89CE5-97CC-4C51-9249-2E0D01DC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02B5FF-4CAA-4441-8758-49ACB6BF9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780E-1B9A-4689-96D6-4CB80E29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5E377-E46A-46E9-AF78-00D0A15E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3B56E-0A64-4184-A2A8-3F328DB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730308-054C-440A-9057-2A9834561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81C7B9-F3EE-4D2C-9037-18744B64F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50A48-217D-4C81-8C01-A1EC7DA5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27555-C9B3-4F6E-853F-2592C071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3C168-74A1-47A9-9409-8B60C9C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7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CA63B-3DE4-429F-8F0C-97956D82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8F9B0-11A6-4F6B-AFB6-B37E2CB3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38480-BF92-47E0-9702-3F7E0099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8030E-5036-483B-A189-8C18D01B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7BD98-54E3-469C-B85D-00DDE5A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0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4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148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0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9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0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0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7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7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EDFEC-1720-4B5C-9E0F-0681CE5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C5F-9895-44D5-9FE2-67946205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5F953-225F-4075-9848-21C7A4F2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AEF10-B6D7-4924-92F1-9FD011FA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FA8E9-B67E-4DA8-A53A-E6B1EDD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7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2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9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9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437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1A488-02E4-425B-BAE7-9BFD4F9B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BD418-ECD3-4E39-9693-EC2D91964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5C01ED-99B5-4062-9616-9CA7972E0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355FA-8155-46AB-AA88-67149567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669E49-B981-4F09-96C5-8031155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5B512-10B2-4223-9B0A-E43130F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0F392-EB93-4105-B22D-89E67381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1FB6A-54BB-42FD-A9BF-B5831022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F41C0-7A49-41D7-9E05-D51E264D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CB13E2-B93E-4386-9356-DDE6181D6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394196-B13B-4735-B494-C9E89BB7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04B7A5-8123-4ED7-BFCA-ACF0F52D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B9EB3A-9621-4FD3-BC1F-BC164CD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B1E128-A3C9-4099-BEC2-C5F6EB9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98C3E-A8BA-4FB1-8DDA-23B19F8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36340D-4D67-4F12-B56D-A70964B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BAB64A-5231-4704-AFD4-3DFF0915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3DE0E-D57D-4790-B25C-79713E19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71387D-B0D5-40BB-805B-06AD2493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94716-7458-4EB9-8624-AECA25D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CCF851-C515-4357-BB0E-2434959F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C7D84-330C-4AAF-A95F-6223A77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743B1-67CB-4A9B-9A9D-662AA8F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49B7B-3202-4369-BD66-C6394D2D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4A3B14-E64B-4EAF-BA94-3360F9C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BD8F-CE2D-47BB-B196-4170F71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542B92-9A15-450F-8F2B-114B3765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1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E81C-F6C6-4AC6-ABA5-7F9A8E91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076BD9-3360-4D26-9467-A1B7BFF11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1E6D19-D5FB-4B25-9036-B3DE827C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74B5E2-B618-4D18-AA37-0CA3A8C5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04F64-678C-4BD2-AB44-3E43920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E33E6-E1FF-42E4-9DC5-609913F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68B646-0029-4544-9C7A-3F6343F7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C0E96-A882-4DDD-863D-6428CC9E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24EEB-A756-44FE-9718-583B7C9E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6C54D-7356-4F51-A8BE-3DCA95785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5115B-7248-489B-BB9E-EF455263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MHsw8fya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lLfpocJ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0xDYn30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ordwall.net/ar/resource/4618081/%D8%A7%D9%84%D8%A3%D8%AF%D9%88%D8%A7%D8%AA-%D8%A7%D9%84%D8%AD%D8%A7%D8%AF%D8%A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>
                <a:latin typeface="Arial" panose="020B0604020202020204" pitchFamily="34" charset="0"/>
                <a:cs typeface="Arial" panose="020B0604020202020204" pitchFamily="34" charset="0"/>
              </a:rPr>
              <a:t>يتجنب الادوات الحادة مثل السكين والمقص عند التنبيه</a:t>
            </a:r>
            <a:br>
              <a:rPr lang="ar-AE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BE21874-CC66-4255-9085-8251340C9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 smtClean="0"/>
              <a:t>فوزية النقبي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17250"/>
              </p:ext>
            </p:extLst>
          </p:nvPr>
        </p:nvGraphicFramePr>
        <p:xfrm>
          <a:off x="142774" y="30497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 الكربي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فوزية النقبي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يتجنب الادوات الحادة مثل ( السكين – المقص عند التنبيه ) </a:t>
                      </a:r>
                    </a:p>
                    <a:p>
                      <a:pPr algn="ctr" rtl="1" fontAlgn="b"/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:( </a:t>
                      </a: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527 ) </a:t>
                      </a:r>
                      <a:endParaRPr lang="ar-AE" sz="1200" b="1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بسيطة 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العابي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الخاص :</a:t>
                      </a:r>
                      <a:endParaRPr lang="ar-AE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ذهب حمد الى أمه و هو يبكي ويشتكي من أخته هند ، بإنها لا تدعه يقطع معها سلطة الفواكه فقد منعته من ذلك ، قالت له الأم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لا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زالت صغيرا يا حمد عن مسك السكين فهي خطره عليك فقد تجرح أصبعك ... تسلل حمد الى المطبخ بدون أن يراه أحد ... فأخذ السكين و أصاب أصبعه ،،، فنزل الدم من أصبعه و خاف أن تعاقبه أمه على فعلته و لكن لا يعرف كيف يتصرف بإيقاف الدم فذهب مسرع الى أمه اعتذر لامه و قال كنت اريد أن أجرب كيف تعمل السكين ... و لم اكن أعرف بإنها قد تؤذيني ... </a:t>
                      </a:r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https://www.youtube.com/watch?v=RCMHsw8fya0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endParaRPr lang="ar-AE" sz="16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endParaRPr lang="ar-SA" sz="16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endParaRPr lang="en-GB" sz="1200" b="1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en-GB" sz="12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01CF-05FC-40DD-9306-5E37CEF60A8F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January 2021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0" y="2827524"/>
            <a:ext cx="2952750" cy="193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145336"/>
            <a:ext cx="3028950" cy="19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6601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تجنب استخدام الادوات الحادة مثل ( السكين و المقص )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 fontAlgn="b"/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الأنشطة الصفية: </a:t>
                      </a:r>
                      <a:endParaRPr lang="en-US" sz="1400" b="1" u="non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مشاهدة الفيديو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يتعرف الطالب على الادوات الحادة من ضمنها ( السكين – المقص - 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يتعرف  ويقلدالطالب على طريقة مسك الادوات الحادة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يتعرف على السلوكيات الصحيحة و الخاطئة من خلال ( البطاقات و الصور )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https://www.youtube.com/watch?v=JLlLfpocJTA</a:t>
                      </a:r>
                      <a:r>
                        <a:rPr lang="ar-AE" sz="1600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ar-AE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7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F023BA-A064-4331-BBA9-F434753AC56E}"/>
              </a:ext>
            </a:extLst>
          </p:cNvPr>
          <p:cNvSpPr txBox="1"/>
          <p:nvPr/>
        </p:nvSpPr>
        <p:spPr>
          <a:xfrm>
            <a:off x="476766" y="5897506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9A123C-C550-4B85-B8E5-AC42D691BA46}"/>
              </a:ext>
            </a:extLst>
          </p:cNvPr>
          <p:cNvSpPr txBox="1"/>
          <p:nvPr/>
        </p:nvSpPr>
        <p:spPr>
          <a:xfrm>
            <a:off x="4091819" y="5849684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66" y="3667523"/>
            <a:ext cx="2475191" cy="2078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76" y="18243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33062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تجنب الادوات الحادة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أخرى: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استخدام ادوات التقطيع الخاصة بالاطفال .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القيام ببعض الانشطة الخاصةبمهارة ( تقطيع الخضروات والفواكه )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الرياضي:</a:t>
                      </a: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مسابقة للطلاب من يقطع الفواكهه الخشبية بالسكن الخشبي </a:t>
                      </a:r>
                      <a:endParaRPr lang="ar-AE" sz="1200" b="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يستخدم الطالب السكين الخاصة بتقطيع الصلصال .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تقديم الارشادات و النصائح بكيفية تدريب الطالب على استخدام الادوات الحادة ( المقص )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https://www.youtube.com/watch?v=NV0xDYn30vI</a:t>
                      </a:r>
                      <a:endParaRPr lang="ar-AE" sz="1200" b="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https://wordwall.net/ar/resource/4618081/%D8%A7%D9%84%D8%A3%D8%AF%D9%88%D8%A7%D8%AA-%D8%A7%D9%84%D8%AD%D8%A7%D8%AF%D8%A9</a:t>
                      </a: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ان يتجنب الطالب الادوات الحادة عند التنبيه ( مقص – السكين ) 1/4 .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ان يتجنب الطالب الادوات الحادة عند التنبيه ( مقص – السكين ) 2/4 .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يتجنب الطالب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الادوات الحادة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عند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التنبيه ( مقص – السكين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3/4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612" y="1304365"/>
            <a:ext cx="2205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80" y="1840609"/>
            <a:ext cx="2385732" cy="158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1470" r="11544"/>
          <a:stretch/>
        </p:blipFill>
        <p:spPr>
          <a:xfrm>
            <a:off x="3318962" y="329218"/>
            <a:ext cx="2259107" cy="16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28B0E-9440-43C1-85D9-08A46412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971" y="269587"/>
            <a:ext cx="3968496" cy="832104"/>
          </a:xfrm>
        </p:spPr>
        <p:txBody>
          <a:bodyPr/>
          <a:lstStyle/>
          <a:p>
            <a:pPr algn="ctr"/>
            <a:r>
              <a:rPr lang="ar-AE" dirty="0" smtClean="0"/>
              <a:t>صور و بطاقات للسلوكيات الخاطئة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26A821-8132-43A4-9596-7959D27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71" y="1756241"/>
            <a:ext cx="4730408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245D3-BAAC-42FE-940C-A106A6EA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616" y="396108"/>
            <a:ext cx="4296127" cy="832104"/>
          </a:xfrm>
        </p:spPr>
        <p:txBody>
          <a:bodyPr/>
          <a:lstStyle/>
          <a:p>
            <a:pPr algn="ctr"/>
            <a:r>
              <a:rPr lang="ar-AE" dirty="0" smtClean="0"/>
              <a:t>بطاقات و صور للسلوكيات الخاطئة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95DC51A-3213-4F76-9564-AD8B6DD9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1640541"/>
            <a:ext cx="3079375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383</Words>
  <Application>Microsoft Office PowerPoint</Application>
  <PresentationFormat>Widescreen</PresentationFormat>
  <Paragraphs>85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يتجنب الادوات الحادة مثل السكين والمقص عند التنبيه </vt:lpstr>
      <vt:lpstr>PowerPoint Presentation</vt:lpstr>
      <vt:lpstr>PowerPoint Presentation</vt:lpstr>
      <vt:lpstr>PowerPoint Presentation</vt:lpstr>
      <vt:lpstr>صور و بطاقات للسلوكيات الخاطئة  </vt:lpstr>
      <vt:lpstr>بطاقات و صور للسلوكيات الخاطئة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الهدف</dc:title>
  <dc:creator>khadija al shehhi</dc:creator>
  <cp:lastModifiedBy>Microsoft account</cp:lastModifiedBy>
  <cp:revision>89</cp:revision>
  <dcterms:created xsi:type="dcterms:W3CDTF">2020-11-22T09:53:48Z</dcterms:created>
  <dcterms:modified xsi:type="dcterms:W3CDTF">2021-01-07T08:52:12Z</dcterms:modified>
</cp:coreProperties>
</file>