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2"/>
  </p:notesMasterIdLst>
  <p:sldIdLst>
    <p:sldId id="267" r:id="rId4"/>
    <p:sldId id="257" r:id="rId5"/>
    <p:sldId id="258" r:id="rId6"/>
    <p:sldId id="264" r:id="rId7"/>
    <p:sldId id="275" r:id="rId8"/>
    <p:sldId id="277" r:id="rId9"/>
    <p:sldId id="27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C36192-A2D5-4D45-B818-A0A12BED4659}">
          <p14:sldIdLst>
            <p14:sldId id="267"/>
            <p14:sldId id="257"/>
            <p14:sldId id="258"/>
          </p14:sldIdLst>
        </p14:section>
        <p14:section name="Untitled Section" id="{B5B95311-1C3E-4316-8FD1-A8D911ABADAE}">
          <p14:sldIdLst>
            <p14:sldId id="264"/>
            <p14:sldId id="275"/>
            <p14:sldId id="277"/>
            <p14:sldId id="27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A83F-FAEF-4564-A37E-C1D7D71E1C6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34EA-AEF3-40DF-AB3B-2189CD3AC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58CDC-4DA7-46D3-BD9D-9F97D185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ECBC6E-D9E5-49EA-85DB-30578A2F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29596-5D03-45D0-B8A8-4F1DE3CA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29096-98E7-4A93-A1B4-C49D5B61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C9181-1F0B-4A62-AF1D-0178F39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2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89CE5-97CC-4C51-9249-2E0D01DC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02B5FF-4CAA-4441-8758-49ACB6BF9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780E-1B9A-4689-96D6-4CB80E29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D5E377-E46A-46E9-AF78-00D0A15E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3B56E-0A64-4184-A2A8-3F328DB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730308-054C-440A-9057-2A9834561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81C7B9-F3EE-4D2C-9037-18744B64F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50A48-217D-4C81-8C01-A1EC7DA5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27555-C9B3-4F6E-853F-2592C071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3C168-74A1-47A9-9409-8B60C9C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7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CA63B-3DE4-429F-8F0C-97956D82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8F9B0-11A6-4F6B-AFB6-B37E2CB33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38480-BF92-47E0-9702-3F7E0099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8030E-5036-483B-A189-8C18D01B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7BD98-54E3-469C-B85D-00DDE5A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0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4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148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900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9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07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0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07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7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EDFEC-1720-4B5C-9E0F-0681CE57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C5F-9895-44D5-9FE2-67946205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5F953-225F-4075-9848-21C7A4F2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AEF10-B6D7-4924-92F1-9FD011FA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FA8E9-B67E-4DA8-A53A-E6B1EDD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7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2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7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9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90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91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437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1A488-02E4-425B-BAE7-9BFD4F9B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BD418-ECD3-4E39-9693-EC2D91964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5C01ED-99B5-4062-9616-9CA7972E0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355FA-8155-46AB-AA88-67149567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669E49-B981-4F09-96C5-8031155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5B512-10B2-4223-9B0A-E43130F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0F392-EB93-4105-B22D-89E67381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1FB6A-54BB-42FD-A9BF-B5831022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F41C0-7A49-41D7-9E05-D51E264D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CB13E2-B93E-4386-9356-DDE6181D6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394196-B13B-4735-B494-C9E89BB7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04B7A5-8123-4ED7-BFCA-ACF0F52D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B9EB3A-9621-4FD3-BC1F-BC164CD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B1E128-A3C9-4099-BEC2-C5F6EB9E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98C3E-A8BA-4FB1-8DDA-23B19F8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36340D-4D67-4F12-B56D-A70964B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BAB64A-5231-4704-AFD4-3DFF0915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E3DE0E-D57D-4790-B25C-79713E19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4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71387D-B0D5-40BB-805B-06AD2493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D94716-7458-4EB9-8624-AECA25D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CCF851-C515-4357-BB0E-2434959F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C7D84-330C-4AAF-A95F-6223A77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743B1-67CB-4A9B-9A9D-662AA8F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49B7B-3202-4369-BD66-C6394D2D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4A3B14-E64B-4EAF-BA94-3360F9C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BD8F-CE2D-47BB-B196-4170F71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542B92-9A15-450F-8F2B-114B3765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1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DE81C-F6C6-4AC6-ABA5-7F9A8E91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076BD9-3360-4D26-9467-A1B7BFF11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1E6D19-D5FB-4B25-9036-B3DE827C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74B5E2-B618-4D18-AA37-0CA3A8C5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04F64-678C-4BD2-AB44-3E43920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E33E6-E1FF-42E4-9DC5-609913F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68B646-0029-4544-9C7A-3F6343F7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C0E96-A882-4DDD-863D-6428CC9E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24EEB-A756-44FE-9718-583B7C9EC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A911-5DBA-4A4F-B50F-91E42A7F7B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6C54D-7356-4F51-A8BE-3DCA95785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5115B-7248-489B-BB9E-EF455263E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56DE-14A8-4109-8B46-4E430CD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youtu.be/70kjqnlwsIQ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ytap.it/activities/g1g39/pla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youtu.be/i5-e6j5VE4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6QvMLAJGvk" TargetMode="Externa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aOE0tPqu4o" TargetMode="Externa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يتجنب اللعب بالكهرباء عند التنبيه</a:t>
            </a:r>
            <a:r>
              <a:rPr lang="ar-AE" sz="900" dirty="0"/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BE21874-CC66-4255-9085-8251340C9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/>
              <a:t>خديجة الشحي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99436"/>
              </p:ext>
            </p:extLst>
          </p:nvPr>
        </p:nvGraphicFramePr>
        <p:xfrm>
          <a:off x="142774" y="30497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الكربي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خديجة الشحي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يتجنب اللعب بالكهرباء عند التنبيه </a:t>
                      </a:r>
                    </a:p>
                    <a:p>
                      <a:pPr algn="ctr" rtl="1" fontAlgn="b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529</a:t>
                      </a: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الكهرباء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كان حمد جالسا مع عائلته في وقت الغداء و كان الجميع مجتمع هناك حيث يعتبر وقت الغداء وقت اجتماع كل افراد العائلة و هو وقت جميل يقضيه الاهل بالاكل و الشرب و الاحاديث الشيقة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انتهى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حمد من الغداء و قام لكي يذهب لغسل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يده،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طلب منه والده ان يقوم بغلق الإضاءة عند الانتهاء من غسل يديه في الحمام فقال حمد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حاضر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يا ابي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اتجه حمد الى الحمام و اشعل الضوء و هم بغسل يديه عند الانتهاء توجه الى الإضاءة ليقوم بغلقها و يديه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مبلولة،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فقال له أخيه خليفه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محذرا: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ياحمد لا تمسك الكهرباء و يدك مبلولة لانك قد تتعرض للخطر و اخذ خليفة اخاه حمد و شرح له اخطار الكهرباء صحيح ان للكهرباء فوائد و لكن يجب ان نتبع القواعد السليمة لتجنب الاخطار .</a:t>
                      </a: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يتعرف الطالب على المطلوب منه (عدم اللعب بالكهرباء)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يتعرف الطالب على اخطار الكهرباء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يشاهد مقاطع فيديو تعليمية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يتم تعميم ما تعرف عليه  وتعلمه من كيفية تجنب الكهرباء في المنزل أيضا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01CF-05FC-40DD-9306-5E37CEF60A8F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January 2021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F5A892-C454-4C38-9800-7FEC72CE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3443"/>
            <a:ext cx="4715351" cy="20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2889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اللعب بالكهرباء عند التنبيه </a:t>
                      </a:r>
                    </a:p>
                    <a:p>
                      <a:pPr algn="r" rtl="1" fontAlgn="b"/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لأنشطه الصف</a:t>
                      </a:r>
                      <a:r>
                        <a:rPr lang="ar-AE" sz="1200" b="1" u="none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ية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ان يتعرف على مفهوم الكهرباء و مصادرها و كيفية تجنبها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ان يميز الطالب علامات الخطر علامة (</a:t>
                      </a:r>
                      <a:r>
                        <a:rPr lang="en-US" sz="16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X</a:t>
                      </a: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) و </a:t>
                      </a:r>
                      <a:r>
                        <a:rPr lang="en-US" sz="1200" b="1" u="none" baseline="0" dirty="0">
                          <a:latin typeface="Arial" panose="020B0604020202020204" pitchFamily="34" charset="0"/>
                          <a:cs typeface="+mn-cs"/>
                        </a:rPr>
                        <a:t>) </a:t>
                      </a: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       ) و يتجنب الأشياء التي توضع عليها هذه العلامة باستخدام الصور والبطائق التعليمية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ان يتعلم الطالب طلب المساعدة من شخص كبير عند الحاجة و عند وقوع الخطر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+mn-cs"/>
                        </a:rPr>
                        <a:t>يميز الطالب في الصف أماكن الكهرباء التي يجب تجنبها ويقوم مع المعلم بوضع العلامات لتجنب هذه الأماكن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7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AD8A57-DA75-4728-9CB0-C862D496B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17794"/>
          <a:stretch/>
        </p:blipFill>
        <p:spPr>
          <a:xfrm>
            <a:off x="598100" y="1436298"/>
            <a:ext cx="2294483" cy="1992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7CF999-3175-4D41-89EC-79FEC2E95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2" y="3790560"/>
            <a:ext cx="3000375" cy="1428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D8C84D-6E2A-4C4D-8F3A-689E540F4BEB}"/>
              </a:ext>
            </a:extLst>
          </p:cNvPr>
          <p:cNvSpPr txBox="1"/>
          <p:nvPr/>
        </p:nvSpPr>
        <p:spPr>
          <a:xfrm>
            <a:off x="2118333" y="3403234"/>
            <a:ext cx="981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X</a:t>
            </a:r>
            <a:endParaRPr lang="en-GB" sz="8800" dirty="0">
              <a:solidFill>
                <a:srgbClr val="FF0000"/>
              </a:solidFill>
            </a:endParaRP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xmlns="" id="{2564DDD0-C03E-4638-B698-E26AD2A7F8CA}"/>
              </a:ext>
            </a:extLst>
          </p:cNvPr>
          <p:cNvSpPr/>
          <p:nvPr/>
        </p:nvSpPr>
        <p:spPr>
          <a:xfrm>
            <a:off x="7936303" y="2521159"/>
            <a:ext cx="230037" cy="168038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963EB5-E353-4223-98A2-5288C47F634F}"/>
              </a:ext>
            </a:extLst>
          </p:cNvPr>
          <p:cNvSpPr txBox="1"/>
          <p:nvPr/>
        </p:nvSpPr>
        <p:spPr>
          <a:xfrm>
            <a:off x="7025833" y="3375426"/>
            <a:ext cx="35539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https://youtu.be/70kjqnlwsIQ</a:t>
            </a:r>
            <a:r>
              <a:rPr lang="ar-AE" dirty="0"/>
              <a:t> </a:t>
            </a:r>
            <a:endParaRPr lang="ar-AE" dirty="0" smtClean="0"/>
          </a:p>
          <a:p>
            <a:endParaRPr lang="ar-AE" dirty="0"/>
          </a:p>
          <a:p>
            <a:r>
              <a:rPr lang="ar-AE" sz="1400" dirty="0"/>
              <a:t>يتعرف الطالب على الاخطار الموجودة داخل المنزل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60647"/>
              </p:ext>
            </p:extLst>
          </p:nvPr>
        </p:nvGraphicFramePr>
        <p:xfrm>
          <a:off x="130702" y="136525"/>
          <a:ext cx="11804073" cy="6642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1737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يتجنب اللعب بالكهرباء عند التنبيه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يشاهد الطالب الفيديو الخاص بالدرس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التمارين والأنشطة الصفية  داخل الغرفة الصفية اجرائياً. 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ar-AE" sz="1200" b="0" i="0" dirty="0" smtClean="0">
                          <a:solidFill>
                            <a:srgbClr val="222222"/>
                          </a:solidFill>
                          <a:effectLst/>
                          <a:latin typeface="droid arabic naskh"/>
                        </a:rPr>
                        <a:t> </a:t>
                      </a:r>
                      <a:endParaRPr lang="ar-AE" sz="1200" b="0" i="0" dirty="0">
                        <a:solidFill>
                          <a:srgbClr val="222222"/>
                        </a:solidFill>
                        <a:effectLst/>
                        <a:latin typeface="droid arabic naskh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i="0" u="none" kern="1200" baseline="0" dirty="0">
                          <a:solidFill>
                            <a:srgbClr val="222222"/>
                          </a:solidFill>
                          <a:effectLst/>
                          <a:latin typeface="droid arabic naskh"/>
                          <a:ea typeface="+mn-ea"/>
                          <a:cs typeface="+mn-cs"/>
                        </a:rPr>
                        <a:t>ان </a:t>
                      </a:r>
                      <a:r>
                        <a:rPr lang="ar-AE" sz="1200" b="0" i="0" u="none" kern="1200" baseline="0" dirty="0" smtClean="0">
                          <a:solidFill>
                            <a:srgbClr val="222222"/>
                          </a:solidFill>
                          <a:effectLst/>
                          <a:latin typeface="droid arabic naskh"/>
                          <a:ea typeface="+mn-ea"/>
                          <a:cs typeface="+mn-cs"/>
                        </a:rPr>
                        <a:t>يصنع الطالب مع المعلم الاشارات التحذيريه لعدم القرب من الكهرباء يضعها بمساعدة المعلم في الأماكن المناسبة ( صف الطالب – الانشطة )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i="0" u="none" kern="1200" baseline="0" dirty="0" smtClean="0">
                        <a:solidFill>
                          <a:srgbClr val="222222"/>
                        </a:solidFill>
                        <a:effectLst/>
                        <a:latin typeface="droid arabic naskh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i="0" u="none" kern="1200" baseline="0" dirty="0" smtClean="0">
                        <a:solidFill>
                          <a:srgbClr val="222222"/>
                        </a:solidFill>
                        <a:effectLst/>
                        <a:latin typeface="droid arabic naskh"/>
                        <a:ea typeface="+mn-ea"/>
                        <a:cs typeface="+mn-cs"/>
                      </a:endParaRPr>
                    </a:p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الرياضي 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i="0" u="none" kern="1200" baseline="0" dirty="0" smtClean="0">
                          <a:solidFill>
                            <a:srgbClr val="222222"/>
                          </a:solidFill>
                          <a:effectLst/>
                          <a:latin typeface="droid arabic naskh"/>
                          <a:ea typeface="+mn-ea"/>
                          <a:cs typeface="+mn-cs"/>
                        </a:rPr>
                        <a:t>أن يحمل الطالب لافتة علامه الاكس ويبحث عن اماكن الكهرباء ويضعها عليها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i="0" u="none" kern="1200" baseline="0" dirty="0" smtClean="0">
                        <a:solidFill>
                          <a:srgbClr val="222222"/>
                        </a:solidFill>
                        <a:effectLst/>
                        <a:latin typeface="droid arabic naskh"/>
                        <a:ea typeface="+mn-ea"/>
                        <a:cs typeface="+mn-cs"/>
                      </a:endParaRPr>
                    </a:p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الموسيقي: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i="0" u="none" kern="1200" baseline="0" dirty="0" smtClean="0">
                          <a:solidFill>
                            <a:srgbClr val="222222"/>
                          </a:solidFill>
                          <a:effectLst/>
                          <a:latin typeface="droid arabic naskh"/>
                          <a:ea typeface="+mn-ea"/>
                          <a:cs typeface="+mn-cs"/>
                        </a:rPr>
                        <a:t>أن يمثل الطالب بحركات ايمائية الانشوده عن خطر الكهرباء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يقوم ولي الامر مع طفله بجولة في المنزل و التعرف على أماكن الخطر و الكهرباء ويقوموا معا بوضع علامات عليها كي يتجنبها الطالب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18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https://www.tinytap.it/activities/g1g39/play/</a:t>
                      </a:r>
                      <a:r>
                        <a:rPr lang="ar-A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A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يتجنب اللعب بالكهرباء عند التنبية 1/4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+mn-cs"/>
                        </a:rPr>
                        <a:t>جيد: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ان يتجنب اللعب بالكهرباء عند التنبية 2/4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+mn-cs"/>
                        </a:rPr>
                        <a:t>مرتفع: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ان يتجنب اللعب بالكهرباء عند التنبية 3/4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D23418-0D47-4C61-96AF-4B4F9CB6617D}"/>
              </a:ext>
            </a:extLst>
          </p:cNvPr>
          <p:cNvSpPr txBox="1"/>
          <p:nvPr/>
        </p:nvSpPr>
        <p:spPr>
          <a:xfrm>
            <a:off x="7446733" y="4431246"/>
            <a:ext cx="322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dirty="0"/>
              <a:t> </a:t>
            </a:r>
            <a:r>
              <a:rPr lang="en-GB" dirty="0">
                <a:hlinkClick r:id="rId4"/>
              </a:rPr>
              <a:t>https://youtu.be/i5-e6j5VE4Q</a:t>
            </a:r>
            <a:r>
              <a:rPr lang="ar-AE" dirty="0"/>
              <a:t>  </a:t>
            </a:r>
            <a:endParaRPr lang="ar-AE" dirty="0" smtClean="0"/>
          </a:p>
          <a:p>
            <a:endParaRPr lang="ar-AE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197" y="1901141"/>
            <a:ext cx="1504708" cy="11285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48982" y="4328932"/>
            <a:ext cx="3536066" cy="65396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70562" y="5201493"/>
            <a:ext cx="4332790" cy="65396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416" y="792866"/>
            <a:ext cx="949002" cy="9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28B0E-9440-43C1-85D9-08A46412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279" y="706659"/>
            <a:ext cx="6343463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أنشطة للطالب </a:t>
            </a:r>
            <a:br>
              <a:rPr lang="ar-AE" dirty="0"/>
            </a:br>
            <a:r>
              <a:rPr lang="ar-AE" dirty="0"/>
              <a:t>حل أوراق العمل (يتعرف الصور التي تعبر عن الخطر و يوصلها لعلامة الخطر 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26A821-8132-43A4-9596-7959D279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2BA09-3E5D-44FB-9434-631EB7A6C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3" t="20712" r="9301" b="17485"/>
          <a:stretch/>
        </p:blipFill>
        <p:spPr>
          <a:xfrm>
            <a:off x="2875472" y="2185358"/>
            <a:ext cx="6579079" cy="4238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7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F057D-D473-4241-9A20-47FDCBB8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29" y="905774"/>
            <a:ext cx="4134741" cy="558549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نشاط للطالب </a:t>
            </a:r>
            <a:r>
              <a:rPr lang="en-US" dirty="0"/>
              <a:t/>
            </a:r>
            <a:br>
              <a:rPr lang="en-US" dirty="0"/>
            </a:br>
            <a:r>
              <a:rPr lang="ar-AE" dirty="0"/>
              <a:t>مشاهدة فيديو قصة عن أهمية الكهرباء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D6F00A9-3D22-48E8-9E2C-651FBC2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ECA4F-F800-4C3D-AA7D-E787EF6159A7}"/>
              </a:ext>
            </a:extLst>
          </p:cNvPr>
          <p:cNvSpPr txBox="1"/>
          <p:nvPr/>
        </p:nvSpPr>
        <p:spPr>
          <a:xfrm>
            <a:off x="4537494" y="31461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https://youtu.be/K6QvMLAJGvk</a:t>
            </a:r>
            <a:r>
              <a:rPr lang="ar-AE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D002B-59C5-4484-9C82-206EDDBA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58" y="454324"/>
            <a:ext cx="4606678" cy="523336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نشاط </a:t>
            </a:r>
            <a:br>
              <a:rPr lang="ar-AE" dirty="0"/>
            </a:br>
            <a:r>
              <a:rPr lang="ar-AE" dirty="0"/>
              <a:t>مشاهدة فيديو عن خطر العبث </a:t>
            </a:r>
            <a:r>
              <a:rPr lang="ar-AE" dirty="0" err="1"/>
              <a:t>بالاجهزة</a:t>
            </a:r>
            <a:r>
              <a:rPr lang="ar-AE" dirty="0"/>
              <a:t> الكهربائية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9D13EB1-4005-44B3-A072-1B6659C9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9C889-A3C4-4AAC-9C37-7E65E7BACF46}"/>
              </a:ext>
            </a:extLst>
          </p:cNvPr>
          <p:cNvSpPr txBox="1"/>
          <p:nvPr/>
        </p:nvSpPr>
        <p:spPr>
          <a:xfrm>
            <a:off x="3317712" y="25655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www.youtube.com/watch?v=kaOE0tPqu4o</a:t>
            </a:r>
            <a:endParaRPr lang="ar-AE" dirty="0" smtClean="0"/>
          </a:p>
          <a:p>
            <a:endParaRPr lang="ar-AE" dirty="0" smtClean="0"/>
          </a:p>
        </p:txBody>
      </p:sp>
    </p:spTree>
    <p:extLst>
      <p:ext uri="{BB962C8B-B14F-4D97-AF65-F5344CB8AC3E}">
        <p14:creationId xmlns:p14="http://schemas.microsoft.com/office/powerpoint/2010/main" val="32055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478</Words>
  <Application>Microsoft Office PowerPoint</Application>
  <PresentationFormat>Widescreen</PresentationFormat>
  <Paragraphs>109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droid arabic naskh</vt:lpstr>
      <vt:lpstr>Times New Roman</vt:lpstr>
      <vt:lpstr>Office Theme</vt:lpstr>
      <vt:lpstr>1_Office Theme</vt:lpstr>
      <vt:lpstr>2_Office Theme</vt:lpstr>
      <vt:lpstr>يتجنب اللعب بالكهرباء عند التنبيه </vt:lpstr>
      <vt:lpstr>PowerPoint Presentation</vt:lpstr>
      <vt:lpstr>PowerPoint Presentation</vt:lpstr>
      <vt:lpstr>PowerPoint Presentation</vt:lpstr>
      <vt:lpstr>أنشطة للطالب  حل أوراق العمل (يتعرف الصور التي تعبر عن الخطر و يوصلها لعلامة الخطر )</vt:lpstr>
      <vt:lpstr>نشاط للطالب  مشاهدة فيديو قصة عن أهمية الكهرباء </vt:lpstr>
      <vt:lpstr>نشاط  مشاهدة فيديو عن خطر العبث بالاجهزة الكهربائية </vt:lpstr>
      <vt:lpstr>شكراً للجميع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الهدف</dc:title>
  <dc:creator>khadija al shehhi</dc:creator>
  <cp:lastModifiedBy>Microsoft account</cp:lastModifiedBy>
  <cp:revision>151</cp:revision>
  <dcterms:created xsi:type="dcterms:W3CDTF">2020-11-22T09:53:48Z</dcterms:created>
  <dcterms:modified xsi:type="dcterms:W3CDTF">2021-01-07T09:56:20Z</dcterms:modified>
</cp:coreProperties>
</file>