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94" r:id="rId8"/>
    <p:sldId id="264" r:id="rId9"/>
    <p:sldId id="293" r:id="rId10"/>
    <p:sldId id="291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4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3UUXJxt08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يدرك خطورة الاشياء القابلة للكسر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25800" y="5266975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عائشة المزروعي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0820428-BE8B-410A-82B9-6B90E003A7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7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r="9397"/>
          <a:stretch/>
        </p:blipFill>
        <p:spPr>
          <a:xfrm>
            <a:off x="98457" y="1115082"/>
            <a:ext cx="6047699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60473"/>
              </p:ext>
            </p:extLst>
          </p:nvPr>
        </p:nvGraphicFramePr>
        <p:xfrm>
          <a:off x="142774" y="175435"/>
          <a:ext cx="11906451" cy="6257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11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أ/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عفاف الكربي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عائشة المزروعي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يدرك خطورة الاشياء القابلة للكسر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رقم الهدف :(536)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6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الذهنية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1850794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kumimoji="0" lang="ar-EG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كيف أحمي جسمي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فاطمة طفلة جميله ، كل يوم تجلس في غرفتها تلعب وتستمتع بألعابها ،تحب فاطمة لعبتها ناني وتهتم بها تريد  فاطمة ان تحضر ماء  لشترب،تقول فاطمة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انتظري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سأحضر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كأس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الماء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تذهب فاطمة  لأحضار  الكأس الزجاجي  ،تمسك فاطمة الكأس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أعلى ارف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يصرخ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الكأس  ويقول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توقفي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يافاطمة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لايمكنك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 الكأس الزجاجي  بمفردك سوف تأذين نفسك يجب أن تستخدمي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كأس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البلاستيك  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تستمع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فاطمة  للكأس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 تقول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فاطمة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حسنا ،سوف استخدم الكأس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البلاستيكي أفضل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الزجاجي حتى لا أؤذي نفسي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16 December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18D8FD-C4F7-40DE-8658-19A22A7D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21" y="2354403"/>
            <a:ext cx="2743200" cy="3611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22861-7AF1-4D8B-9DAC-E8A51D2A3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99" y="2927350"/>
            <a:ext cx="36714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91073"/>
              </p:ext>
            </p:extLst>
          </p:nvPr>
        </p:nvGraphicFramePr>
        <p:xfrm>
          <a:off x="0" y="144684"/>
          <a:ext cx="12192000" cy="633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8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6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يدرك مكان الاشياء القابلة للكسر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619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ترفيهية 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63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تحفيزية تساعد وتدعم مهارة إدراك خطورة الاشياء القابلة للكسر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EG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استراتيجيات التعليم: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اهمية  إدراك خطورة الاشياء القابلة للكسر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معرفة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أشرح للطفل  بهدوء مدى الخطورة التى يمكن أن تحدث له وللمنزل ، عن لعبه بالاشياء القابلة للكسر  وتحدثي معه بوضوح دون ترهيب أو تهديد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-التمييز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يميز الطفل مفهوم الخطر وضع علامة (</a:t>
                      </a:r>
                      <a:r>
                        <a:rPr lang="en-US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x</a:t>
                      </a: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  أماكن الخطر وتجنبها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الامن والسلامة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التحذر والانتباه من الاشياء الزجاجية ، وتعزيز سرعة البديهة عند الطفل كيفية التصرف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noProof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i="0" kern="120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</a:t>
                      </a:r>
                      <a:r>
                        <a:rPr lang="ar-AE" sz="12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ترفيهية</a:t>
                      </a:r>
                      <a:endParaRPr lang="ar-EG" sz="1200" b="1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200" b="1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النشاط "</a:t>
                      </a:r>
                      <a:r>
                        <a:rPr lang="ar-EG" sz="1200" b="1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ركن الالعاب </a:t>
                      </a:r>
                      <a:r>
                        <a:rPr lang="ar-EG" sz="1200" b="1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":</a:t>
                      </a:r>
                    </a:p>
                    <a:p>
                      <a:pPr algn="r"/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يضع الطفل مكان خاص في المنزل(ركن اللعب) محدد للعب والاكتشاف 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1200" b="1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أهميتها:</a:t>
                      </a:r>
                      <a:endParaRPr lang="ar-EG" sz="1200" b="0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تحديد مساحة اللعب الخاصة فية 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الابتعاد عن الاشياء الخطرة والانشغال بالمكان الخاص باللعب والاكتشاف .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تعلم الانضباط والاستماع للاوامر المحددة لة </a:t>
                      </a:r>
                    </a:p>
                    <a:p>
                      <a:pPr algn="r"/>
                      <a:endParaRPr lang="ar-AE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مرح وتسليه</a:t>
                      </a:r>
                    </a:p>
                    <a:p>
                      <a:pPr algn="r"/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لشعور بالتسلية والفرح </a:t>
                      </a: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بالمكان الخاص به والابتعاد عن الاشياء القابلة للكسر </a:t>
                      </a:r>
                    </a:p>
                    <a:p>
                      <a:pPr algn="r"/>
                      <a:endParaRPr lang="ar-AE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December 2020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4FDAD0-7536-48D4-A3B1-A41BBCCAD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61" y="4496764"/>
            <a:ext cx="2573298" cy="1441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50" y="877324"/>
            <a:ext cx="2800109" cy="1575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823" y="3377576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3819"/>
              </p:ext>
            </p:extLst>
          </p:nvPr>
        </p:nvGraphicFramePr>
        <p:xfrm>
          <a:off x="180109" y="165333"/>
          <a:ext cx="11804073" cy="6299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الحصة الدراسية:</a:t>
                      </a:r>
                      <a:endParaRPr lang="ar-AE" sz="1200" b="0" u="none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0" u="none" baseline="0" dirty="0" smtClean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الرئيسي هو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يدرك مكان الاشياء القابلة للكسر</a:t>
                      </a:r>
                      <a:endParaRPr lang="en-US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SA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تشغيل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فيديو الخاص بالدرس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إجرائياً.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المسابقات و الألعاب أثناء الحصة الدراسية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noProof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kern="1200" baseline="0" noProof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الفني 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يلون باصابع يديه  صور الادوات القابله للكسر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noProof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الموسيقي الرياضي  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ينط عندما يسمع الموسيقى مبتعدا عن االادوات القابلة للكسر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يضع الطفل علامة (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X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 باللون الاحمر على اماكن وجود مكان الخطر بالاشراف أمام الوالدين </a:t>
                      </a:r>
                      <a:endParaRPr kumimoji="0" lang="ar-EG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47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ميدو يكسر الزجاج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يدرك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الطفل  3/4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الاشياء القابلة للكسر     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يدرك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الطفل 2/4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الاشياء القابلة للكسر   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يدرك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الطفل 1/4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الاشياء القابلة للكسر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0800000" flipH="1" flipV="1">
            <a:off x="5578069" y="4754337"/>
            <a:ext cx="200749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الأستمتاع </a:t>
            </a: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الى القصة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27049" y="4228349"/>
            <a:ext cx="5439136" cy="3947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www.youtube.com/watch?v=U3UUXJxt08M</a:t>
            </a:r>
            <a:r>
              <a:rPr lang="ar-AE" dirty="0" smtClean="0">
                <a:solidFill>
                  <a:prstClr val="black"/>
                </a:solidFill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837043" y="4704091"/>
            <a:ext cx="2957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 حوط المواد والادوات الخطرة على جسمك </a:t>
            </a:r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7B297E-780D-4BA2-BD01-E2A910B97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4" t="22914" r="8106" b="9010"/>
          <a:stretch/>
        </p:blipFill>
        <p:spPr>
          <a:xfrm>
            <a:off x="4273235" y="1857376"/>
            <a:ext cx="3699190" cy="430053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615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439" y="296736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 اتباع السلوك الصحيح  (دخول المطبخ مع الام)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5786D2-0282-4D5F-B896-79602BE4F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308" y="1606550"/>
            <a:ext cx="5201761" cy="432276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6C5DFE-DA96-4A86-959A-621FD5CA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1606550"/>
            <a:ext cx="3886200" cy="453866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32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قص ولصق :الاشياء الآمنه والغير آمنه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64062E-2974-4804-B823-8B6293F58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987" y="1257300"/>
            <a:ext cx="5298026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c1803469-1359-4921-b8b2-4aa11e6de6e4"/>
    <ds:schemaRef ds:uri="http://purl.org/dc/terms/"/>
    <ds:schemaRef ds:uri="http://schemas.microsoft.com/office/2006/metadata/properties"/>
    <ds:schemaRef ds:uri="http://schemas.openxmlformats.org/package/2006/metadata/core-properties"/>
    <ds:schemaRef ds:uri="0860e916-1933-4f54-bf75-902e7a9d18b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10277</TotalTime>
  <Words>323</Words>
  <Application>Microsoft Office PowerPoint</Application>
  <PresentationFormat>Widescreen</PresentationFormat>
  <Paragraphs>114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Office Theme</vt:lpstr>
      <vt:lpstr>1_Office Theme</vt:lpstr>
      <vt:lpstr>- يدرك خطورة الاشياء القابلة للكسر</vt:lpstr>
      <vt:lpstr>PowerPoint Presentation</vt:lpstr>
      <vt:lpstr>PowerPoint Presentation</vt:lpstr>
      <vt:lpstr>PowerPoint Presentation</vt:lpstr>
      <vt:lpstr>تمرين : حوط المواد والادوات الخطرة على جسمك   </vt:lpstr>
      <vt:lpstr>تمرين : اتباع السلوك الصحيح  (دخول المطبخ مع الام)</vt:lpstr>
      <vt:lpstr>تمرين قص ولصق :الاشياء الآمنه والغير آمنه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324</cp:revision>
  <dcterms:created xsi:type="dcterms:W3CDTF">2020-07-26T19:33:45Z</dcterms:created>
  <dcterms:modified xsi:type="dcterms:W3CDTF">2020-12-16T09:15:50Z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