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67" r:id="rId6"/>
    <p:sldId id="257" r:id="rId7"/>
    <p:sldId id="258" r:id="rId8"/>
    <p:sldId id="264" r:id="rId9"/>
    <p:sldId id="269" r:id="rId10"/>
    <p:sldId id="273" r:id="rId11"/>
    <p:sldId id="272" r:id="rId12"/>
    <p:sldId id="274" r:id="rId13"/>
    <p:sldId id="275" r:id="rId14"/>
    <p:sldId id="276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284D9-1D4B-468A-A010-F649C632A758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7DD44-B744-42AC-B498-54EF3C603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0817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237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00C8F7-8467-3041-A730-392BF4A7A9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5DDA-372B-43CF-86FE-C9B6645BBCC7}" type="datetime3">
              <a:rPr lang="en-US" smtClean="0"/>
              <a:t>24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4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2F16D-244F-47C2-842A-9317BC736D29}" type="datetime3">
              <a:rPr lang="en-US" smtClean="0"/>
              <a:t>24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8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A787B-4AB8-4174-BC68-AD1479FF75F2}" type="datetime3">
              <a:rPr lang="en-US" smtClean="0"/>
              <a:t>24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xmlns="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xmlns="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xmlns="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796671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C1685-7933-4893-93CD-584791D7F10F}" type="datetime3">
              <a:rPr lang="en-US" smtClean="0"/>
              <a:t>24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007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1780D-DAAC-4CAC-AE62-1A67156FB528}" type="datetime3">
              <a:rPr lang="en-US" smtClean="0"/>
              <a:t>24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2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D25B4-CC4C-4EFB-A44E-87BF4A4DC3F4}" type="datetime3">
              <a:rPr lang="en-US" smtClean="0"/>
              <a:t>24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2797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DA938-F1B5-4E67-A02C-9BCC4C2F9DA0}" type="datetime3">
              <a:rPr lang="en-US" smtClean="0"/>
              <a:t>24 January 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9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AD15-594A-4FB9-B2B8-10786D4C4BC0}" type="datetime3">
              <a:rPr lang="en-US" smtClean="0"/>
              <a:t>24 January 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487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B283-5B98-4FE8-8FC6-B76E00DC4565}" type="datetime3">
              <a:rPr lang="en-US" smtClean="0"/>
              <a:t>24 January 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63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05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98D2-4126-411A-8949-6F4D826F56A2}" type="datetime3">
              <a:rPr lang="en-US" smtClean="0"/>
              <a:t>24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48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5D8C9F03-3F18-4D63-B797-20C9E604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DC5C89BE-6E1E-4046-8DD0-4F73306B7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EA68AC63-2BAB-467E-A4BD-DD829DE05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37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">
            <a:extLst>
              <a:ext uri="{FF2B5EF4-FFF2-40B4-BE49-F238E27FC236}">
                <a16:creationId xmlns:a16="http://schemas.microsoft.com/office/drawing/2014/main" xmlns="" id="{1DA6D59B-397E-4811-8C79-77AB59DD2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E37A5B64-FE0E-4721-B0AD-A8C20613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5FEFB028-9822-4D3B-BBDA-6718193A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9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67F5B704-C1E2-454A-B49B-42BF5F96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A292A45C-F962-4BD6-8ABF-5E2783AA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1ECCFA08-2B02-4274-B6F3-C79771C5A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118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xmlns="" id="{3F5023F1-52C5-49EB-B5B5-E7AE032246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25 December 2020</a:t>
            </a:r>
            <a:endParaRPr lang="en-GB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DEDDBD5F-F4EB-4D83-8544-177AC4862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dirty="0"/>
              <a:t>Goal No: </a:t>
            </a:r>
            <a:r>
              <a:rPr lang="ar-AE" sz="1200" dirty="0">
                <a:latin typeface="Arial" panose="020B0604020202020204" pitchFamily="34" charset="0"/>
                <a:cs typeface="+mn-cs"/>
              </a:rPr>
              <a:t>421</a:t>
            </a:r>
            <a:endParaRPr lang="en-GB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xmlns="" id="{4D56BD4A-F4C6-4D05-9EB3-8A46311A8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805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xmlns="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xmlns="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xmlns="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3523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xmlns="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xmlns="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8346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5BA1-66C5-4C23-B9BA-F1EDD450FA3F}" type="datetime3">
              <a:rPr lang="en-US" smtClean="0"/>
              <a:t>24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97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428-25CE-497A-9941-367C16ECCEA0}" type="datetime3">
              <a:rPr lang="en-US" smtClean="0"/>
              <a:t>24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57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3F8D-8F5F-4D98-B67F-54B571C7FB47}" type="datetime3">
              <a:rPr lang="en-US" smtClean="0"/>
              <a:t>24 January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6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C29FF-CCF6-46F0-B460-CA0EFD3579DE}" type="datetime3">
              <a:rPr lang="en-US" smtClean="0"/>
              <a:t>24 January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9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E4715-3104-467E-A5F5-3DDF7E4FA2A3}" type="datetime3">
              <a:rPr lang="en-US" smtClean="0"/>
              <a:t>24 January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98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F583-97E1-40F8-841A-DA31DC16C36F}" type="datetime3">
              <a:rPr lang="en-US" smtClean="0"/>
              <a:t>24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89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A5538-93A8-4427-B2D0-69F246BC64D3}" type="datetime3">
              <a:rPr lang="en-US" smtClean="0"/>
              <a:t>24 January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3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487B0-7C3C-4749-A2B6-DB540BDFBDD3}" type="datetime3">
              <a:rPr lang="en-US" smtClean="0"/>
              <a:t>24 January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8585A-9C13-4586-A4AB-6DF698F2D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C4949-77A1-40BB-B52A-9D549E788AAB}" type="datetime3">
              <a:rPr lang="en-US" smtClean="0"/>
              <a:t>24 January 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9F505-338F-4A63-8E60-F3E66EC206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12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-NrnH9LMc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youtube.com/watch?v=Ce0PD48BXX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app=desktop&amp;v=XW4CeTiOk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6.jpeg"/><Relationship Id="rId4" Type="http://schemas.openxmlformats.org/officeDocument/2006/relationships/hyperlink" Target="https://wordwall.net/resource/7469408/%D9%85%D9%81%D9%87%D9%88%D9%85-%D8%A8%D8%A7%D8%B1%D8%AF-%D9%88%D8%B3%D8%A7%D8%AE%D9%8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xmlns="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AE" sz="2800" dirty="0">
                <a:latin typeface="Arial" panose="020B0604020202020204" pitchFamily="34" charset="0"/>
                <a:cs typeface="Arial" panose="020B0604020202020204" pitchFamily="34" charset="0"/>
              </a:rPr>
              <a:t>يتجنب  المشروب الساخن عند رؤيته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 rtl="1"/>
            <a:r>
              <a:rPr lang="ar-AE" dirty="0">
                <a:latin typeface="Arial" panose="020B0604020202020204" pitchFamily="34" charset="0"/>
                <a:cs typeface="Arial" panose="020B0604020202020204" pitchFamily="34" charset="0"/>
              </a:rPr>
              <a:t>مقدم الهدف: سحر محمد الحوسني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8864">
            <a:off x="9695101" y="503793"/>
            <a:ext cx="1124804" cy="97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28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1F464-BDC1-48A4-BF63-2347E88E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8" y="428866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صنف الصور على حسب المفهوم حار وبادر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852DA44-BDE8-4327-8277-27BA655C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pic>
        <p:nvPicPr>
          <p:cNvPr id="6146" name="Picture 2" descr="تصنيف">
            <a:extLst>
              <a:ext uri="{FF2B5EF4-FFF2-40B4-BE49-F238E27FC236}">
                <a16:creationId xmlns:a16="http://schemas.microsoft.com/office/drawing/2014/main" xmlns="" id="{697D04BC-99CB-4926-9876-39BD90953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26" b="12148"/>
          <a:stretch/>
        </p:blipFill>
        <p:spPr bwMode="auto">
          <a:xfrm>
            <a:off x="5262880" y="451515"/>
            <a:ext cx="5322570" cy="59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68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xmlns="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AE" sz="4400" dirty="0">
                <a:latin typeface="Arial" panose="020B0604020202020204" pitchFamily="34" charset="0"/>
                <a:cs typeface="Arial" panose="020B0604020202020204" pitchFamily="34" charset="0"/>
              </a:rPr>
              <a:t>شكراً للجميع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55FC3B-DD33-4B9A-A5EB-A2301786CE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 rtl="1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6404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66790"/>
              </p:ext>
            </p:extLst>
          </p:nvPr>
        </p:nvGraphicFramePr>
        <p:xfrm>
          <a:off x="154004" y="224444"/>
          <a:ext cx="11906451" cy="6416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8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3704">
                  <a:extLst>
                    <a:ext uri="{9D8B030D-6E8A-4147-A177-3AD203B41FA5}">
                      <a16:colId xmlns:a16="http://schemas.microsoft.com/office/drawing/2014/main" xmlns="" val="2032493190"/>
                    </a:ext>
                  </a:extLst>
                </a:gridCol>
                <a:gridCol w="2918797">
                  <a:extLst>
                    <a:ext uri="{9D8B030D-6E8A-4147-A177-3AD203B41FA5}">
                      <a16:colId xmlns:a16="http://schemas.microsoft.com/office/drawing/2014/main" xmlns="" val="4078435238"/>
                    </a:ext>
                  </a:extLst>
                </a:gridCol>
                <a:gridCol w="12755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49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المراجعة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أ/</a:t>
                      </a:r>
                      <a:r>
                        <a:rPr lang="ar-AE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عفاف الكربي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الإعداد :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سحر محمد الحوسني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ar-AE" sz="1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يتجنب  المشروب الساخن عند </a:t>
                      </a:r>
                      <a:r>
                        <a:rPr lang="ar-AE" sz="1200" b="1" i="0" u="none" strike="noStrike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رؤيته</a:t>
                      </a:r>
                    </a:p>
                    <a:p>
                      <a:pPr algn="ctr" rtl="1" fontAlgn="ctr"/>
                      <a:r>
                        <a:rPr lang="ar-AE" sz="1200" b="1" i="0" u="none" strike="noStrik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رقم الهدف (540)</a:t>
                      </a:r>
                      <a:endParaRPr lang="ar-AE" sz="1200" b="1" i="0" u="none" strike="noStrike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+mn-cs"/>
                        </a:rPr>
                        <a:t>الهدف 540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540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الفئة العمرية: 5-6 </a:t>
                      </a:r>
                      <a:r>
                        <a:rPr lang="ar-AE" sz="12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سنوات</a:t>
                      </a:r>
                      <a:endParaRPr lang="ar-AE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مستوى الشدة: بسيطة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فئة الإعاقة : </a:t>
                      </a:r>
                      <a:r>
                        <a:rPr lang="ar-AE" sz="1200" b="1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الإعاقة الذهنية</a:t>
                      </a:r>
                      <a:r>
                        <a:rPr lang="en-US" sz="1200" b="1" baseline="0" dirty="0" smtClean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2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بيانات الهدف</a:t>
                      </a:r>
                      <a:endParaRPr lang="en-US" sz="14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2628275"/>
                  </a:ext>
                </a:extLst>
              </a:tr>
              <a:tr h="5568603">
                <a:tc gridSpan="3">
                  <a:txBody>
                    <a:bodyPr/>
                    <a:lstStyle/>
                    <a:p>
                      <a:pPr algn="r"/>
                      <a:endParaRPr lang="ar-AE" sz="1200" b="1" u="sng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في الصباح الباكر قررت هند وفاطمة صنع حليب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الشكولاته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لعائلتهم الجميلة. ذهبت فاطمة تسال والدها ماذا تفضل يا أبي حليب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الشوكلاته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ساخن أو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بارد؟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ظل الأب يفكر، وسأل فاطمة من سوف يصنع حليب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الشكولاته أنتِ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أم والدتك؟ أجابت فاطمة: أنا وهند. أجاب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الأ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أفضل أن تصنعوا لي حليب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الشكولاته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بارد.</a:t>
                      </a:r>
                    </a:p>
                    <a:p>
                      <a:pPr algn="r"/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سألت هند: لماذا يا أبي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لا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تريد حليب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الشكولاته ساخنا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سوف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نصنع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لك واحد</a:t>
                      </a:r>
                    </a:p>
                    <a:p>
                      <a:pPr algn="r"/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أجاب الاب: أنكم أطفال يا حبيبتي يجب عليكم نجنب صنع المشروبات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الساخنة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كي لا تحترقوا.</a:t>
                      </a:r>
                    </a:p>
                    <a:p>
                      <a:pPr algn="r"/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ذهبت فاطمة وهند وصنعوا الذ واشهى حليب </a:t>
                      </a: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شوكلاته </a:t>
                      </a:r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بارد لجميع عائلتهم.</a:t>
                      </a:r>
                    </a:p>
                    <a:p>
                      <a:pPr algn="r"/>
                      <a: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حمد وراشد : يمي يمي ، شكرا فاطمة وهند انه بارد جدا ومنعش.</a:t>
                      </a:r>
                      <a:br>
                        <a:rPr lang="ar-AE" sz="12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endParaRPr lang="ar-AE" sz="1200" b="1" baseline="0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AE" sz="1600" b="1" dirty="0">
                        <a:ln>
                          <a:noFill/>
                        </a:ln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600" b="1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كتاب</a:t>
                      </a:r>
                      <a:r>
                        <a:rPr lang="ar-AE" sz="1600" b="1" baseline="0" dirty="0">
                          <a:ln>
                            <a:noFill/>
                          </a:ln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الطالب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81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486729"/>
              </p:ext>
            </p:extLst>
          </p:nvPr>
        </p:nvGraphicFramePr>
        <p:xfrm>
          <a:off x="124387" y="136525"/>
          <a:ext cx="11943226" cy="6477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36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62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8764">
                <a:tc>
                  <a:txBody>
                    <a:bodyPr/>
                    <a:lstStyle/>
                    <a:p>
                      <a:pPr algn="r" rtl="1" fontAlgn="ctr"/>
                      <a:r>
                        <a:rPr lang="ar-AE" sz="1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يتجنب  المشروب الساخن عند رؤيته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8810">
                <a:tc>
                  <a:txBody>
                    <a:bodyPr/>
                    <a:lstStyle/>
                    <a:p>
                      <a:pPr algn="r" rtl="1"/>
                      <a:r>
                        <a:rPr lang="ar-SA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انشطه</a:t>
                      </a:r>
                      <a:r>
                        <a:rPr lang="ar-SA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مهارية</a:t>
                      </a:r>
                      <a:endParaRPr lang="ar-AE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المكونات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70228">
                <a:tc>
                  <a:txBody>
                    <a:bodyPr/>
                    <a:lstStyle/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r>
                        <a:rPr lang="ar-SA" sz="1200" b="1" u="sng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الانشطه الصفية </a:t>
                      </a:r>
                      <a:endParaRPr lang="ar-AE" sz="1200" b="1" u="sng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المقاطع التعليمية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التعرف على مفهوم حار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وبارد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تنفيذ النشاط </a:t>
                      </a: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المعرفي من خلال :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ضع امام الطفل كوبان، كوب يحتوى على ماء بارد والأخر يحتوى على ماء ساخنومن ثم اطلب منه ان يلمس الكوب من الخارج وردد معه بارد ومره حار.</a:t>
                      </a:r>
                    </a:p>
                    <a:p>
                      <a:pPr marL="171450" marR="0" lvl="0" indent="-1714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ar-AE" sz="1200" baseline="0" dirty="0" smtClean="0">
                          <a:latin typeface="Arial" panose="020B0604020202020204" pitchFamily="34" charset="0"/>
                          <a:cs typeface="+mn-cs"/>
                        </a:rPr>
                        <a:t>قم بتصنيف الصور على حسب المفهوم بارد و حار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r" rtl="1">
                        <a:buFont typeface="Arial" panose="020B0604020202020204" pitchFamily="34" charset="0"/>
                        <a:buNone/>
                      </a:pPr>
                      <a:endParaRPr lang="ar-SA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AE" sz="16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endParaRPr lang="ar-SA" sz="1600" b="1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9F505-338F-4A63-8E60-F3E66EC2060F}" type="slidenum">
              <a:rPr lang="en-GB" smtClean="0"/>
              <a:t>3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00B166-BFE2-4F26-8D6B-43D54382B1A9}"/>
              </a:ext>
            </a:extLst>
          </p:cNvPr>
          <p:cNvSpPr txBox="1"/>
          <p:nvPr/>
        </p:nvSpPr>
        <p:spPr>
          <a:xfrm>
            <a:off x="6892903" y="4638693"/>
            <a:ext cx="209598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AE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حار وبارد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">
            <a:extLst>
              <a:ext uri="{FF2B5EF4-FFF2-40B4-BE49-F238E27FC236}">
                <a16:creationId xmlns:a16="http://schemas.microsoft.com/office/drawing/2014/main" xmlns="" id="{8368D8D7-8438-4579-B184-93740F622998}"/>
              </a:ext>
            </a:extLst>
          </p:cNvPr>
          <p:cNvSpPr/>
          <p:nvPr/>
        </p:nvSpPr>
        <p:spPr>
          <a:xfrm>
            <a:off x="5918091" y="5104646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E007075-5BE0-48AC-A776-D44BD6F97225}"/>
              </a:ext>
            </a:extLst>
          </p:cNvPr>
          <p:cNvSpPr txBox="1"/>
          <p:nvPr/>
        </p:nvSpPr>
        <p:spPr>
          <a:xfrm>
            <a:off x="5986122" y="5252055"/>
            <a:ext cx="403415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https://www.youtube.com/watch?v=--NrnH9LMc4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BD16514-CD56-4FE7-8CFA-8E38817D06AC}"/>
              </a:ext>
            </a:extLst>
          </p:cNvPr>
          <p:cNvSpPr txBox="1"/>
          <p:nvPr/>
        </p:nvSpPr>
        <p:spPr>
          <a:xfrm>
            <a:off x="2601404" y="4638693"/>
            <a:ext cx="2000619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AE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مفهوم ( بارد - ساخن )</a:t>
            </a:r>
          </a:p>
        </p:txBody>
      </p:sp>
      <p:sp>
        <p:nvSpPr>
          <p:cNvPr id="22" name="Rounded Rectangle 1">
            <a:extLst>
              <a:ext uri="{FF2B5EF4-FFF2-40B4-BE49-F238E27FC236}">
                <a16:creationId xmlns:a16="http://schemas.microsoft.com/office/drawing/2014/main" xmlns="" id="{7ACB4E6C-9359-4DDE-9C98-04842293E37D}"/>
              </a:ext>
            </a:extLst>
          </p:cNvPr>
          <p:cNvSpPr/>
          <p:nvPr/>
        </p:nvSpPr>
        <p:spPr>
          <a:xfrm>
            <a:off x="1450208" y="5104646"/>
            <a:ext cx="4170217" cy="76831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A482947-25E8-4E46-9EAC-205077CAA8B4}"/>
              </a:ext>
            </a:extLst>
          </p:cNvPr>
          <p:cNvSpPr txBox="1"/>
          <p:nvPr/>
        </p:nvSpPr>
        <p:spPr>
          <a:xfrm>
            <a:off x="1586272" y="5271161"/>
            <a:ext cx="389808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https://www.youtube.com/watch?v=Ce0PD48BXXI</a:t>
            </a: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6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069" y="9838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AE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944988"/>
              </p:ext>
            </p:extLst>
          </p:nvPr>
        </p:nvGraphicFramePr>
        <p:xfrm>
          <a:off x="397948" y="57746"/>
          <a:ext cx="11471796" cy="6721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28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3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65100">
                <a:tc>
                  <a:txBody>
                    <a:bodyPr/>
                    <a:lstStyle/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الحصة الدراسية:</a:t>
                      </a: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 fontAlgn="ctr"/>
                      <a:r>
                        <a:rPr lang="ar-AE" sz="1200" b="0" u="none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AE" sz="1200" b="1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الهدف الرئيسي هو </a:t>
                      </a:r>
                      <a:r>
                        <a:rPr lang="ar-AE" sz="1200" b="1" i="0" u="none" strike="noStrike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+mn-cs"/>
                        </a:rPr>
                        <a:t>يتجنب  المشروب الساخن عند رؤيته</a:t>
                      </a:r>
                    </a:p>
                    <a:p>
                      <a:pPr algn="r" rtl="1" fontAlgn="ctr"/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أهداف أخرى: ان يتعرف الطالب على كلمة حار أو ساخن  - بارد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تشغيل الفيديو الخاص بالدرس.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تنفيذ الأنشطة الصفية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التعرف على المفهوم حار أو ساخن - بارد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الفني: 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ان يقوم الطالب بتلوين الكوب باللون الأحمر لعبر عن مفهوم ساخن أو حار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ان يقوم الطالب بتلوين الكوب باللون الأزرق لعبر عن مفهوم بارد</a:t>
                      </a:r>
                      <a:endParaRPr lang="en-US" sz="1200" baseline="0" dirty="0">
                        <a:latin typeface="Arial" panose="020B0604020202020204" pitchFamily="34" charset="0"/>
                        <a:cs typeface="+mn-cs"/>
                      </a:endParaRP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ارسم مع الطالب شمس لتعبر عن مفهوم حار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+mn-cs"/>
                        </a:rPr>
                        <a:t>ارسم مع الطالب مثلجات لتعبر عن مفهوم بارد</a:t>
                      </a:r>
                    </a:p>
                    <a:p>
                      <a:pPr marL="0" indent="0" algn="r" rtl="1">
                        <a:buFont typeface="+mj-lt"/>
                        <a:buNone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 rtl="1"/>
                      <a:r>
                        <a:rPr lang="ar-AE" sz="1200" b="1" u="none" baseline="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النشاط </a:t>
                      </a:r>
                      <a:r>
                        <a:rPr lang="ar-AE" sz="1200" b="1" u="none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الرياضي:</a:t>
                      </a:r>
                    </a:p>
                    <a:p>
                      <a:pPr marL="228600" indent="-228600" algn="r" rtl="1">
                        <a:buFont typeface="+mj-lt"/>
                        <a:buAutoNum type="arabicPeriod"/>
                      </a:pPr>
                      <a:r>
                        <a:rPr lang="ar-AE" sz="12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مسابقة بإن  يقوم الطالب بجمع البطاقات التي تحتوي على مشروبات بارده ووضعها فيالسلة الزرقاء بطاقات المشروبات الساخنةووضعها في السلة الحمراء</a:t>
                      </a:r>
                      <a:endParaRPr lang="ar-AE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1"/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دليل للمعلم</a:t>
                      </a:r>
                    </a:p>
                    <a:p>
                      <a:pPr algn="ctr" rtl="1"/>
                      <a:endParaRPr lang="ar-AE" sz="1400" b="1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5186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عمل تجربة أكياس الشاي في الماء الحار والبارد مع الطفل . </a:t>
                      </a:r>
                      <a:r>
                        <a:rPr lang="en-US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https://www.youtube.com/watch?app=desktop&amp;v=XW4CeTiOkSs</a:t>
                      </a: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الواجب المنزلي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83954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ar-S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تمارين الكترونية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723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متوسط :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 يتعرف على البارد 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جيد: </a:t>
                      </a:r>
                      <a:r>
                        <a:rPr lang="ar-AE" sz="1200" b="0" u="none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+mn-cs"/>
                        </a:rPr>
                        <a:t>ان يتعرف على الحار والبارد </a:t>
                      </a:r>
                      <a:r>
                        <a:rPr lang="ar-AE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مرتفع  </a:t>
                      </a:r>
                      <a:r>
                        <a:rPr lang="ar-AE" sz="1200" b="0" u="none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يتجنب  المشروب الساخن عند رؤيته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AE" sz="1200" b="0" u="none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التقييم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/>
            <a:fld id="{60F9F505-338F-4A63-8E60-F3E66EC2060F}" type="slidenum">
              <a:rPr lang="en-GB" smtClean="0"/>
              <a:pPr rtl="1"/>
              <a:t>4</a:t>
            </a:fld>
            <a:endParaRPr lang="en-GB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xmlns="" id="{41BDAFB7-7102-4ECE-982F-94516C9AECC0}"/>
              </a:ext>
            </a:extLst>
          </p:cNvPr>
          <p:cNvSpPr/>
          <p:nvPr/>
        </p:nvSpPr>
        <p:spPr>
          <a:xfrm>
            <a:off x="711845" y="4375441"/>
            <a:ext cx="9469062" cy="109938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DC21C7-1000-4A8B-897C-F1F4684CD141}"/>
              </a:ext>
            </a:extLst>
          </p:cNvPr>
          <p:cNvSpPr txBox="1"/>
          <p:nvPr/>
        </p:nvSpPr>
        <p:spPr>
          <a:xfrm>
            <a:off x="1357863" y="4555801"/>
            <a:ext cx="8177025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https://wordwall.net/resource/7469408/%D9%85%D9%81%D9%87%D9%88%D9%85-%D8%A8%D8%A7%D8%B1%D8%AF-%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D9%88%D8%B3%D8%A7%D8%AE%D9%86</a:t>
            </a:r>
            <a:endParaRPr lang="ar-AE" sz="1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endParaRPr lang="ar-AE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مكيف سبليت جري | ٢٧,٠٠٠ وحدة| اكسايت للالكترونيات السعودية">
            <a:extLst>
              <a:ext uri="{FF2B5EF4-FFF2-40B4-BE49-F238E27FC236}">
                <a16:creationId xmlns:a16="http://schemas.microsoft.com/office/drawing/2014/main" xmlns="" id="{DCBD9638-9B9B-4603-9368-C6C46952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48" y="341752"/>
            <a:ext cx="3198191" cy="225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80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386833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قم بتلوين الكوب باللون الأحمر لتعبير عن مفهوم حار أو ساخن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5</a:t>
            </a:fld>
            <a:endParaRPr lang="en-US" dirty="0"/>
          </a:p>
        </p:txBody>
      </p:sp>
      <p:pic>
        <p:nvPicPr>
          <p:cNvPr id="3" name="Picture 2" descr="vector clip art online, royalty free &amp; public domain | Coffee cup clipart,  Coffee cups, Coffee cup images">
            <a:extLst>
              <a:ext uri="{FF2B5EF4-FFF2-40B4-BE49-F238E27FC236}">
                <a16:creationId xmlns:a16="http://schemas.microsoft.com/office/drawing/2014/main" xmlns="" id="{3EFAB5C3-321A-41A7-9627-CE2A198E5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434" y="729743"/>
            <a:ext cx="5715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83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386833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>
                <a:latin typeface="Sakkal Majalla" panose="02000000000000000000" pitchFamily="2" charset="-78"/>
                <a:cs typeface="Sakkal Majalla" panose="02000000000000000000" pitchFamily="2" charset="-78"/>
              </a:rPr>
              <a:t>قم بتلوين الكوب باللون الأزرق لتعبير عن بارد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2052" name="Picture 4" descr="Closeup Plain Design Of Coffee Cup Royalty Free Cliparts, Vectors, And  Stock Illustration. Image 39769011.">
            <a:extLst>
              <a:ext uri="{FF2B5EF4-FFF2-40B4-BE49-F238E27FC236}">
                <a16:creationId xmlns:a16="http://schemas.microsoft.com/office/drawing/2014/main" xmlns="" id="{19859382-D401-416D-8F2A-DBA9AE221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930" y="1275303"/>
            <a:ext cx="6231340" cy="508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9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386833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ساحن وبارد بالوان مختلفة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7</a:t>
            </a:fld>
            <a:endParaRPr lang="en-US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0072110F-22D5-4D74-9D0E-DB31E085A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1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912" y="3868335"/>
            <a:ext cx="3968496" cy="832104"/>
          </a:xfrm>
        </p:spPr>
        <p:txBody>
          <a:bodyPr>
            <a:normAutofit/>
          </a:bodyPr>
          <a:lstStyle/>
          <a:p>
            <a:pPr algn="ctr"/>
            <a:r>
              <a:rPr lang="ar-AE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لون ساحن وبارد بالوان مختلفة</a:t>
            </a:r>
            <a:endParaRPr lang="en-US" sz="1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8</a:t>
            </a:fld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C58D6F73-56AE-40DD-A829-FBEA11681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924" y="0"/>
            <a:ext cx="4860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410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1F464-BDC1-48A4-BF63-2347E88EC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98" y="4288665"/>
            <a:ext cx="3968496" cy="832104"/>
          </a:xfrm>
        </p:spPr>
        <p:txBody>
          <a:bodyPr/>
          <a:lstStyle/>
          <a:p>
            <a:pPr algn="ctr"/>
            <a:r>
              <a:rPr lang="ar-AE" dirty="0"/>
              <a:t>بطاقات تعليمية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4852DA44-BDE8-4327-8277-27BA655C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5122" name="Picture 2" descr="تعلم المعكوسات للاطفال بالصور-بارد-ساخن">
            <a:extLst>
              <a:ext uri="{FF2B5EF4-FFF2-40B4-BE49-F238E27FC236}">
                <a16:creationId xmlns:a16="http://schemas.microsoft.com/office/drawing/2014/main" xmlns="" id="{7D2DB7EF-137A-4395-9155-BFC07DD4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7" y="-65988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56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F0A00B7A297B40A126585C06040BF9" ma:contentTypeVersion="13" ma:contentTypeDescription="Create a new document." ma:contentTypeScope="" ma:versionID="e211a196983eb4ca7a51c67aa200c8b9">
  <xsd:schema xmlns:xsd="http://www.w3.org/2001/XMLSchema" xmlns:xs="http://www.w3.org/2001/XMLSchema" xmlns:p="http://schemas.microsoft.com/office/2006/metadata/properties" xmlns:ns3="0860e916-1933-4f54-bf75-902e7a9d18bb" xmlns:ns4="c1803469-1359-4921-b8b2-4aa11e6de6e4" targetNamespace="http://schemas.microsoft.com/office/2006/metadata/properties" ma:root="true" ma:fieldsID="fbe2735384649c69160ac846166d8c23" ns3:_="" ns4:_="">
    <xsd:import namespace="0860e916-1933-4f54-bf75-902e7a9d18bb"/>
    <xsd:import namespace="c1803469-1359-4921-b8b2-4aa11e6de6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60e916-1933-4f54-bf75-902e7a9d18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03469-1359-4921-b8b2-4aa11e6de6e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E79A6E-C66F-474D-AEC3-AC8B4C5AC1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0e916-1933-4f54-bf75-902e7a9d18bb"/>
    <ds:schemaRef ds:uri="c1803469-1359-4921-b8b2-4aa11e6de6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1AD35-AF57-4B32-8A96-2853E34EF9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EED42B-3B47-45C2-9F50-0B4533C0F1E3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c1803469-1359-4921-b8b2-4aa11e6de6e4"/>
    <ds:schemaRef ds:uri="http://purl.org/dc/elements/1.1/"/>
    <ds:schemaRef ds:uri="http://schemas.microsoft.com/office/2006/metadata/properties"/>
    <ds:schemaRef ds:uri="0860e916-1933-4f54-bf75-902e7a9d18bb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455</Words>
  <Application>Microsoft Office PowerPoint</Application>
  <PresentationFormat>Widescreen</PresentationFormat>
  <Paragraphs>93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Sakkal Majalla</vt:lpstr>
      <vt:lpstr>Times New Roman</vt:lpstr>
      <vt:lpstr>Office Theme</vt:lpstr>
      <vt:lpstr>1_Office Theme</vt:lpstr>
      <vt:lpstr>يتجنب  المشروب الساخن عند رؤيته</vt:lpstr>
      <vt:lpstr>PowerPoint Presentation</vt:lpstr>
      <vt:lpstr>PowerPoint Presentation</vt:lpstr>
      <vt:lpstr>PowerPoint Presentation</vt:lpstr>
      <vt:lpstr>قم بتلوين الكوب باللون الأحمر لتعبير عن مفهوم حار أو ساخن</vt:lpstr>
      <vt:lpstr>قم بتلوين الكوب باللون الأزرق لتعبير عن بارد</vt:lpstr>
      <vt:lpstr>لون ساحن وبارد بالوان مختلفة</vt:lpstr>
      <vt:lpstr>لون ساحن وبارد بالوان مختلفة</vt:lpstr>
      <vt:lpstr>بطاقات تعليمية</vt:lpstr>
      <vt:lpstr>صنف الصور على حسب المفهوم حار وبادر</vt:lpstr>
      <vt:lpstr>شكراً للجميع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العنوان الرئيسي للهدف</dc:title>
  <dc:creator>NADYAH NASSER ALKAABI</dc:creator>
  <cp:lastModifiedBy>Microsoft account</cp:lastModifiedBy>
  <cp:revision>48</cp:revision>
  <dcterms:created xsi:type="dcterms:W3CDTF">2020-07-26T19:33:45Z</dcterms:created>
  <dcterms:modified xsi:type="dcterms:W3CDTF">2021-01-24T05:51:48Z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0x01010020F0A00B7A297B40A126585C06040BF9</vt:lpwstr>
  </property>
</Properties>
</file>