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4"/>
  </p:notesMasterIdLst>
  <p:sldIdLst>
    <p:sldId id="267" r:id="rId6"/>
    <p:sldId id="257" r:id="rId7"/>
    <p:sldId id="258" r:id="rId8"/>
    <p:sldId id="264" r:id="rId9"/>
    <p:sldId id="269" r:id="rId10"/>
    <p:sldId id="271" r:id="rId11"/>
    <p:sldId id="272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9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3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4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26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26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26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=""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=""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=""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26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26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26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26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26 January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26 January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25 December 2020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Goal No: </a:t>
            </a:r>
            <a:r>
              <a:rPr lang="ar-AE" sz="1200" dirty="0">
                <a:latin typeface="Arial" panose="020B0604020202020204" pitchFamily="34" charset="0"/>
                <a:cs typeface="+mn-cs"/>
              </a:rPr>
              <a:t>421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26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="" xmlns:a16="http://schemas.microsoft.com/office/drawing/2014/main" id="{5D8C9F03-3F18-4D63-B797-20C9E604B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 December 2020</a:t>
            </a:r>
            <a:endParaRPr lang="en-GB" dirty="0"/>
          </a:p>
        </p:txBody>
      </p:sp>
      <p:sp>
        <p:nvSpPr>
          <p:cNvPr id="9" name="Footer Placeholder 2">
            <a:extLst>
              <a:ext uri="{FF2B5EF4-FFF2-40B4-BE49-F238E27FC236}">
                <a16:creationId xmlns="" xmlns:a16="http://schemas.microsoft.com/office/drawing/2014/main" id="{DC5C89BE-6E1E-4046-8DD0-4F73306B7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Goal No: </a:t>
            </a:r>
            <a:r>
              <a:rPr lang="ar-AE" sz="1200" dirty="0">
                <a:latin typeface="Arial" panose="020B0604020202020204" pitchFamily="34" charset="0"/>
                <a:cs typeface="+mn-cs"/>
              </a:rPr>
              <a:t>421</a:t>
            </a:r>
            <a:endParaRPr lang="en-GB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="" xmlns:a16="http://schemas.microsoft.com/office/drawing/2014/main" id="{EA68AC63-2BAB-467E-A4BD-DD829DE05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="" xmlns:a16="http://schemas.microsoft.com/office/drawing/2014/main" id="{1DA6D59B-397E-4811-8C79-77AB59DD22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 December 2020</a:t>
            </a:r>
            <a:endParaRPr lang="en-GB" dirty="0"/>
          </a:p>
        </p:txBody>
      </p:sp>
      <p:sp>
        <p:nvSpPr>
          <p:cNvPr id="9" name="Footer Placeholder 2">
            <a:extLst>
              <a:ext uri="{FF2B5EF4-FFF2-40B4-BE49-F238E27FC236}">
                <a16:creationId xmlns="" xmlns:a16="http://schemas.microsoft.com/office/drawing/2014/main" id="{E37A5B64-FE0E-4721-B0AD-A8C20613E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Goal No: </a:t>
            </a:r>
            <a:r>
              <a:rPr lang="ar-AE" sz="1200" dirty="0">
                <a:latin typeface="Arial" panose="020B0604020202020204" pitchFamily="34" charset="0"/>
                <a:cs typeface="+mn-cs"/>
              </a:rPr>
              <a:t>421</a:t>
            </a:r>
            <a:endParaRPr lang="en-GB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="" xmlns:a16="http://schemas.microsoft.com/office/drawing/2014/main" id="{5FEFB028-9822-4D3B-BBDA-6718193A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1">
            <a:extLst>
              <a:ext uri="{FF2B5EF4-FFF2-40B4-BE49-F238E27FC236}">
                <a16:creationId xmlns="" xmlns:a16="http://schemas.microsoft.com/office/drawing/2014/main" id="{67F5B704-C1E2-454A-B49B-42BF5F966A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 December 2020</a:t>
            </a:r>
            <a:endParaRPr lang="en-GB" dirty="0"/>
          </a:p>
        </p:txBody>
      </p:sp>
      <p:sp>
        <p:nvSpPr>
          <p:cNvPr id="8" name="Footer Placeholder 2">
            <a:extLst>
              <a:ext uri="{FF2B5EF4-FFF2-40B4-BE49-F238E27FC236}">
                <a16:creationId xmlns="" xmlns:a16="http://schemas.microsoft.com/office/drawing/2014/main" id="{A292A45C-F962-4BD6-8ABF-5E2783AA8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Goal No: </a:t>
            </a:r>
            <a:r>
              <a:rPr lang="ar-AE" sz="1200" dirty="0">
                <a:latin typeface="Arial" panose="020B0604020202020204" pitchFamily="34" charset="0"/>
                <a:cs typeface="+mn-cs"/>
              </a:rPr>
              <a:t>421</a:t>
            </a:r>
            <a:endParaRPr lang="en-GB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="" xmlns:a16="http://schemas.microsoft.com/office/drawing/2014/main" id="{1ECCFA08-2B02-4274-B6F3-C79771C5A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1">
            <a:extLst>
              <a:ext uri="{FF2B5EF4-FFF2-40B4-BE49-F238E27FC236}">
                <a16:creationId xmlns="" xmlns:a16="http://schemas.microsoft.com/office/drawing/2014/main" id="{3F5023F1-52C5-49EB-B5B5-E7AE032246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 December 2020</a:t>
            </a:r>
            <a:endParaRPr lang="en-GB" dirty="0"/>
          </a:p>
        </p:txBody>
      </p:sp>
      <p:sp>
        <p:nvSpPr>
          <p:cNvPr id="8" name="Footer Placeholder 2">
            <a:extLst>
              <a:ext uri="{FF2B5EF4-FFF2-40B4-BE49-F238E27FC236}">
                <a16:creationId xmlns="" xmlns:a16="http://schemas.microsoft.com/office/drawing/2014/main" id="{DEDDBD5F-F4EB-4D83-8544-177AC4862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Goal No: </a:t>
            </a:r>
            <a:r>
              <a:rPr lang="ar-AE" sz="1200" dirty="0">
                <a:latin typeface="Arial" panose="020B0604020202020204" pitchFamily="34" charset="0"/>
                <a:cs typeface="+mn-cs"/>
              </a:rPr>
              <a:t>421</a:t>
            </a:r>
            <a:endParaRPr lang="en-GB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="" xmlns:a16="http://schemas.microsoft.com/office/drawing/2014/main" id="{4D56BD4A-F4C6-4D05-9EB3-8A46311A8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=""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=""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=""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=""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523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=""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=""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8346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26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26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26 January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26 January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26 January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26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26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26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26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=""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AE" sz="2800" dirty="0">
                <a:latin typeface="Arial" panose="020B0604020202020204" pitchFamily="34" charset="0"/>
                <a:cs typeface="Arial" panose="020B0604020202020204" pitchFamily="34" charset="0"/>
              </a:rPr>
              <a:t>يتجنب الاشياء القابلة للكسر بمساعدة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 rtl="1"/>
            <a:r>
              <a:rPr lang="ar-AE" dirty="0">
                <a:latin typeface="Arial" panose="020B0604020202020204" pitchFamily="34" charset="0"/>
                <a:cs typeface="Arial" panose="020B0604020202020204" pitchFamily="34" charset="0"/>
              </a:rPr>
              <a:t>مقدم الهدف: سحر محمد الحوسني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64">
            <a:off x="9695101" y="503793"/>
            <a:ext cx="1124804" cy="97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339248"/>
              </p:ext>
            </p:extLst>
          </p:nvPr>
        </p:nvGraphicFramePr>
        <p:xfrm>
          <a:off x="154004" y="224444"/>
          <a:ext cx="11906451" cy="64165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="" xmlns:a16="http://schemas.microsoft.com/office/drawing/2014/main" val="2032493190"/>
                    </a:ext>
                  </a:extLst>
                </a:gridCol>
                <a:gridCol w="2918797">
                  <a:extLst>
                    <a:ext uri="{9D8B030D-6E8A-4147-A177-3AD203B41FA5}">
                      <a16:colId xmlns="" xmlns:a16="http://schemas.microsoft.com/office/drawing/2014/main" val="4078435238"/>
                    </a:ext>
                  </a:extLst>
                </a:gridCol>
                <a:gridCol w="12755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249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المراجعة</a:t>
                      </a:r>
                      <a:r>
                        <a:rPr lang="ar-AE" sz="12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sz="12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2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أ/</a:t>
                      </a:r>
                      <a:r>
                        <a:rPr lang="ar-AE" sz="1200" b="1" kern="12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عفاف الكربي</a:t>
                      </a:r>
                      <a:endParaRPr lang="en-US" sz="12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الإعداد : سحر محمد الحوسني</a:t>
                      </a:r>
                      <a:endParaRPr lang="en-US" sz="12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200" b="1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يتجنب الاشياء القابلة للكسر </a:t>
                      </a:r>
                      <a:r>
                        <a:rPr lang="ar-AE" sz="12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بمساعدة</a:t>
                      </a:r>
                    </a:p>
                    <a:p>
                      <a:pPr algn="ctr" rtl="1" fontAlgn="ctr"/>
                      <a:r>
                        <a:rPr lang="ar-AE" sz="12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رقم الهدف (542)</a:t>
                      </a:r>
                      <a:endParaRPr lang="ar-AE" sz="1200" b="1" kern="12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n>
                            <a:noFill/>
                          </a:ln>
                          <a:latin typeface="Arial" panose="020B0604020202020204" pitchFamily="34" charset="0"/>
                          <a:cs typeface="+mn-cs"/>
                        </a:rPr>
                        <a:t>الهدف 542</a:t>
                      </a:r>
                      <a:endParaRPr lang="en-US" sz="14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الفئة العمرية: 5-6 سنوات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مستوى الشدة: بسيطة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فئة الإعاقة : </a:t>
                      </a:r>
                      <a:r>
                        <a:rPr lang="ar-AE" sz="12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الإعاقة الذهنية</a:t>
                      </a:r>
                      <a:r>
                        <a:rPr lang="en-US" sz="12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US" sz="12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بيانات الهدف</a:t>
                      </a:r>
                      <a:endParaRPr lang="en-US" sz="14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400" b="1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AdvertisingBold" charset="-78"/>
                        </a:rPr>
                        <a:t>كان حمد يلعب في البيت بالكرة واثناء اللعب كسر زجاج النافذة ومن ثم هرب. رجعت الأم </a:t>
                      </a:r>
                      <a:r>
                        <a:rPr lang="ar-AE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AdvertisingBold" charset="-78"/>
                        </a:rPr>
                        <a:t>وشاهدت </a:t>
                      </a:r>
                      <a:r>
                        <a:rPr lang="ar-AE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AdvertisingBold" charset="-78"/>
                        </a:rPr>
                        <a:t>النافذة مكسورة </a:t>
                      </a:r>
                      <a:r>
                        <a:rPr lang="ar-AE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AdvertisingBold" charset="-78"/>
                        </a:rPr>
                        <a:t>، فخافت </a:t>
                      </a:r>
                      <a:r>
                        <a:rPr lang="ar-AE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AdvertisingBold" charset="-78"/>
                        </a:rPr>
                        <a:t>الام كثيرا وذهبت مسرعة لأبنائها </a:t>
                      </a:r>
                      <a:r>
                        <a:rPr lang="ar-AE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AdvertisingBold" charset="-78"/>
                        </a:rPr>
                        <a:t>لتسالهم</a:t>
                      </a:r>
                      <a:r>
                        <a:rPr lang="ar-AE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AdvertisingBold" charset="-78"/>
                        </a:rPr>
                        <a:t>: من كسر النافذة ، هل أصابكم أي مكروه</a:t>
                      </a:r>
                      <a:r>
                        <a:rPr lang="ar-AE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AdvertisingBold" charset="-78"/>
                        </a:rPr>
                        <a:t>؟؟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AdvertisingBold" charset="-78"/>
                        </a:rPr>
                        <a:t> </a:t>
                      </a:r>
                      <a:r>
                        <a:rPr lang="ar-AE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AdvertisingBold" charset="-78"/>
                        </a:rPr>
                        <a:t>كانت الام خائفة جدا على أن يتأذى  الأطفال بالزجاج المكسور. </a:t>
                      </a:r>
                      <a:endParaRPr lang="ar-AE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AdvertisingBold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AdvertisingBold" charset="-78"/>
                        </a:rPr>
                        <a:t>فبكى </a:t>
                      </a:r>
                      <a:r>
                        <a:rPr lang="ar-AE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AdvertisingBold" charset="-78"/>
                        </a:rPr>
                        <a:t>حمد وقال : أسف يا أمي ، لم اعتمد كسرها. </a:t>
                      </a:r>
                      <a:endParaRPr lang="ar-AE" sz="12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AdvertisingBold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AdvertisingBold" charset="-78"/>
                        </a:rPr>
                        <a:t>فقالت </a:t>
                      </a:r>
                      <a:r>
                        <a:rPr lang="ar-AE" sz="1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AdvertisingBold" charset="-78"/>
                        </a:rPr>
                        <a:t>الام: لا عليك يا بني لا تخف في المرة المقبلة لا تقترب من الأشياء الخطيرة القابلة للكسر حتى لا تتأذي.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AdvertisingBold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ar-AE" sz="16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AE" sz="1600" b="1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كتاب</a:t>
                      </a:r>
                      <a:r>
                        <a:rPr lang="ar-AE" sz="1600" b="1" baseline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213788"/>
              </p:ext>
            </p:extLst>
          </p:nvPr>
        </p:nvGraphicFramePr>
        <p:xfrm>
          <a:off x="124387" y="136525"/>
          <a:ext cx="11943226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69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62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algn="r" rtl="1" fontAlgn="ctr"/>
                      <a:r>
                        <a:rPr lang="ar-AE" sz="1200" b="1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يتجنب الاشياء القابلة للكسر بمساعدة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الهدف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انشطه</a:t>
                      </a:r>
                      <a:r>
                        <a:rPr lang="ar-SA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مهارية</a:t>
                      </a:r>
                      <a:endParaRPr lang="ar-A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المكونات 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200" b="1" u="sng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الانشطه الصفية </a:t>
                      </a:r>
                      <a:endParaRPr lang="ar-AE" sz="1200" b="1" u="sng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التعرف على الادوات القابلة للكسر مثل الزجاج </a:t>
                      </a:r>
                      <a:r>
                        <a:rPr lang="ar-AE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والفخار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يتعرف على خطورة اللعب بالادوات</a:t>
                      </a:r>
                      <a:r>
                        <a:rPr lang="ar-AE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القابلة للكسر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يطابق بين الادوات القابلة للكسر وصورها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يستخرج الادوات القابلة للكسر من بين عدة ادوات أخرى</a:t>
                      </a:r>
                      <a:endParaRPr lang="ar-AE" sz="1200" b="1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200" b="1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  <a:endParaRPr lang="ar-EG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  <p:pic>
        <p:nvPicPr>
          <p:cNvPr id="2050" name="Picture 2" descr="Mother Is Asking Who Of The Boys Broke The Vase Stock Illustration -  Download Image Now - iStock">
            <a:extLst>
              <a:ext uri="{FF2B5EF4-FFF2-40B4-BE49-F238E27FC236}">
                <a16:creationId xmlns="" xmlns:a16="http://schemas.microsoft.com/office/drawing/2014/main" id="{4CA6D829-C9A0-42B3-9975-09FE65C46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866" y="2005945"/>
            <a:ext cx="3501665" cy="318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6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916567"/>
              </p:ext>
            </p:extLst>
          </p:nvPr>
        </p:nvGraphicFramePr>
        <p:xfrm>
          <a:off x="213789" y="136525"/>
          <a:ext cx="11764422" cy="65849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906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38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68007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الحصة الدراسية:</a:t>
                      </a:r>
                      <a:endParaRPr lang="ar-AE" sz="1200" b="0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 fontAlgn="ctr"/>
                      <a:r>
                        <a:rPr lang="ar-AE" sz="12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الهدف الرئيسي هو </a:t>
                      </a:r>
                      <a:r>
                        <a:rPr lang="ar-AE" sz="1200" b="1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يتجنب الاشياء القابلة للكسر بمساعدة</a:t>
                      </a:r>
                    </a:p>
                    <a:p>
                      <a:pPr algn="r" rtl="1" fontAlgn="ctr"/>
                      <a:endParaRPr lang="ar-AE" sz="1200" b="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 fontAlgn="ctr"/>
                      <a:endParaRPr lang="ar-AE" sz="1200" b="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التعرف على زجاج و الفخار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تنفيذ الأنشطة الصفية 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0" u="none" baseline="0" dirty="0"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+mn-cs"/>
                        </a:rPr>
                        <a:t>النشاط الفني: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aseline="0" dirty="0">
                          <a:latin typeface="Arial" panose="020B0604020202020204" pitchFamily="34" charset="0"/>
                          <a:cs typeface="+mn-cs"/>
                        </a:rPr>
                        <a:t>ان يلون الطالب </a:t>
                      </a:r>
                      <a:r>
                        <a:rPr lang="ar-AE" sz="1200" baseline="0" dirty="0" smtClean="0">
                          <a:latin typeface="Arial" panose="020B0604020202020204" pitchFamily="34" charset="0"/>
                          <a:cs typeface="+mn-cs"/>
                        </a:rPr>
                        <a:t>بعض الادوات ( كوب صحن)</a:t>
                      </a:r>
                      <a:endParaRPr lang="ar-AE" sz="1200" baseline="0" dirty="0"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+mn-cs"/>
                        </a:rPr>
                        <a:t>النشاط </a:t>
                      </a: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+mn-cs"/>
                        </a:rPr>
                        <a:t>الرياضي :</a:t>
                      </a:r>
                      <a:endParaRPr lang="ar-AE" sz="1200" b="1" u="none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يطلب المعلم من الطلب أن بنط على صورة الادوات القابلة للكسر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ar-AE" sz="1200" b="0" u="none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ar-AE" sz="1200" b="0" u="none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200" b="1" u="none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النشاط الموسيقي: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0" u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عند سماع صوت الموسيقى يبدأ الطالب في تجميع صور الادوات القابلة للكسر</a:t>
                      </a:r>
                      <a:endParaRPr lang="ar-AE" sz="1200" b="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421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وضع امام الطالب كوب بلاستيك وكوب زجاج ومن ثم سال الطالب أي كوب يجب عليه ان يشرب به؟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الواجب المنزلي 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1481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تمارين الكترونية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0791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متوسط : </a:t>
                      </a:r>
                      <a:r>
                        <a:rPr lang="ar-AE" sz="12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يتجنب الأشياء القابلة للكسر بمساعدة  </a:t>
                      </a:r>
                      <a:r>
                        <a:rPr lang="ar-AE" sz="12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1/4                         </a:t>
                      </a:r>
                      <a:r>
                        <a:rPr lang="ar-A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جيد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ar-AE" sz="12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يتجنب الأشياء القابلة للكسر بمساعدة  </a:t>
                      </a:r>
                      <a:r>
                        <a:rPr lang="ar-AE" sz="12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2/4                     </a:t>
                      </a:r>
                      <a:r>
                        <a:rPr lang="ar-AE" sz="1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مرتفع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ar-AE" sz="12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يتجنب الأشياء القابلة للكسر بمساعدة  </a:t>
                      </a:r>
                      <a:r>
                        <a:rPr lang="ar-AE" sz="1200" b="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3/4</a:t>
                      </a: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التقييم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60F9F505-338F-4A63-8E60-F3E66EC2060F}" type="slidenum">
              <a:rPr lang="en-GB" smtClean="0"/>
              <a:pPr rtl="1"/>
              <a:t>4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020" y="483885"/>
            <a:ext cx="2846408" cy="189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01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CA8D806F-C60F-4E73-B146-FBC0C1CB2BF7}"/>
              </a:ext>
            </a:extLst>
          </p:cNvPr>
          <p:cNvSpPr txBox="1">
            <a:spLocks/>
          </p:cNvSpPr>
          <p:nvPr/>
        </p:nvSpPr>
        <p:spPr>
          <a:xfrm>
            <a:off x="232841" y="3938229"/>
            <a:ext cx="3968496" cy="83210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ar-AE" dirty="0"/>
              <a:t>لون</a:t>
            </a:r>
            <a:endParaRPr lang="en-US" dirty="0"/>
          </a:p>
        </p:txBody>
      </p:sp>
      <p:pic>
        <p:nvPicPr>
          <p:cNvPr id="3074" name="Picture 2" descr="بولة زجاج - 20 سم - باشباتشي النوع: زجاج حجم: 1700 سم مكعب الطول: 87 مم  القطر: 200 ملم قطر القاع: 97 ملم المنتجات المصنوعة من الزجاج ذات تصميم جميل  وأنيق">
            <a:extLst>
              <a:ext uri="{FF2B5EF4-FFF2-40B4-BE49-F238E27FC236}">
                <a16:creationId xmlns="" xmlns:a16="http://schemas.microsoft.com/office/drawing/2014/main" id="{33F2383A-A370-40CE-83A0-353173A5D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520" y="1720174"/>
            <a:ext cx="4436110" cy="443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833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454" y="4946240"/>
            <a:ext cx="3968496" cy="832104"/>
          </a:xfrm>
        </p:spPr>
        <p:txBody>
          <a:bodyPr>
            <a:normAutofit/>
          </a:bodyPr>
          <a:lstStyle/>
          <a:p>
            <a:pPr algn="ctr"/>
            <a:r>
              <a:rPr lang="ar-AE" dirty="0"/>
              <a:t>لون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6</a:t>
            </a:fld>
            <a:endParaRPr lang="en-US" dirty="0"/>
          </a:p>
        </p:txBody>
      </p:sp>
      <p:pic>
        <p:nvPicPr>
          <p:cNvPr id="4098" name="Picture 2" descr="IKEA 365+ كأس, زجاج شفاف, 30 سل - IKEA">
            <a:extLst>
              <a:ext uri="{FF2B5EF4-FFF2-40B4-BE49-F238E27FC236}">
                <a16:creationId xmlns="" xmlns:a16="http://schemas.microsoft.com/office/drawing/2014/main" id="{C7953F15-D866-43BB-ABBA-347B6FA90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480" y="1310640"/>
            <a:ext cx="4236720" cy="423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018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8D147D-1BC1-4A54-8B6A-D6767475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AE" dirty="0"/>
              <a:t>ضع دائرة حول الأشياء القابلة للكسر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481618C-C61C-42C4-B54E-C105A7EF2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pic>
        <p:nvPicPr>
          <p:cNvPr id="5122" name="Picture 2" descr="سعر طقم قطعة بوله فيرا من لاف Vir281- زجاج، 2 قطعة فى مصر | سوق مصر | كان  بكام">
            <a:extLst>
              <a:ext uri="{FF2B5EF4-FFF2-40B4-BE49-F238E27FC236}">
                <a16:creationId xmlns="" xmlns:a16="http://schemas.microsoft.com/office/drawing/2014/main" id="{18948874-BE84-4397-B75D-29F27B22C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197" y="561340"/>
            <a:ext cx="3583678" cy="449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حوض استحمام الطفل ملابس كبيرة غسل حوض بلاستيك - Buy حوض غسيل القدم ، أحجام  حوض الغسيل ، حوض غسيل خارجي Product on Alibaba.com">
            <a:extLst>
              <a:ext uri="{FF2B5EF4-FFF2-40B4-BE49-F238E27FC236}">
                <a16:creationId xmlns="" xmlns:a16="http://schemas.microsoft.com/office/drawing/2014/main" id="{A8A6FFF5-924C-436C-82D7-62B9958EE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5" t="19407" r="11037" b="22667"/>
          <a:stretch/>
        </p:blipFill>
        <p:spPr bwMode="auto">
          <a:xfrm>
            <a:off x="1819909" y="1402080"/>
            <a:ext cx="3390374" cy="266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918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=""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AE" sz="4400" dirty="0">
                <a:latin typeface="Arial" panose="020B0604020202020204" pitchFamily="34" charset="0"/>
                <a:cs typeface="Arial" panose="020B0604020202020204" pitchFamily="34" charset="0"/>
              </a:rPr>
              <a:t>شكراً للجميع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 rtl="1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64046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EED42B-3B47-45C2-9F50-0B4533C0F1E3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1803469-1359-4921-b8b2-4aa11e6de6e4"/>
    <ds:schemaRef ds:uri="http://schemas.microsoft.com/office/2006/documentManagement/types"/>
    <ds:schemaRef ds:uri="http://schemas.microsoft.com/office/2006/metadata/properties"/>
    <ds:schemaRef ds:uri="0860e916-1933-4f54-bf75-902e7a9d18bb"/>
    <ds:schemaRef ds:uri="http://purl.org/dc/terms/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310</Words>
  <Application>Microsoft Office PowerPoint</Application>
  <PresentationFormat>Widescreen</PresentationFormat>
  <Paragraphs>86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AdvertisingBold</vt:lpstr>
      <vt:lpstr>Arial</vt:lpstr>
      <vt:lpstr>Calibri</vt:lpstr>
      <vt:lpstr>Calibri Light</vt:lpstr>
      <vt:lpstr>Sakkal Majalla</vt:lpstr>
      <vt:lpstr>Times New Roman</vt:lpstr>
      <vt:lpstr>Office Theme</vt:lpstr>
      <vt:lpstr>1_Office Theme</vt:lpstr>
      <vt:lpstr>يتجنب الاشياء القابلة للكسر بمساعدة</vt:lpstr>
      <vt:lpstr>PowerPoint Presentation</vt:lpstr>
      <vt:lpstr>PowerPoint Presentation</vt:lpstr>
      <vt:lpstr>PowerPoint Presentation</vt:lpstr>
      <vt:lpstr>PowerPoint Presentation</vt:lpstr>
      <vt:lpstr>لون </vt:lpstr>
      <vt:lpstr>ضع دائرة حول الأشياء القابلة للكسر</vt:lpstr>
      <vt:lpstr>شكراً للجميع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Microsoft account</cp:lastModifiedBy>
  <cp:revision>66</cp:revision>
  <dcterms:created xsi:type="dcterms:W3CDTF">2020-07-26T19:33:45Z</dcterms:created>
  <dcterms:modified xsi:type="dcterms:W3CDTF">2021-01-26T06:04:13Z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