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7" r:id="rId6"/>
    <p:sldId id="257" r:id="rId7"/>
    <p:sldId id="262" r:id="rId8"/>
    <p:sldId id="264" r:id="rId9"/>
    <p:sldId id="268" r:id="rId10"/>
    <p:sldId id="283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man haddad" initials="ah" lastIdx="1" clrIdx="0">
    <p:extLst>
      <p:ext uri="{19B8F6BF-5375-455C-9EA6-DF929625EA0E}">
        <p15:presenceInfo xmlns:p15="http://schemas.microsoft.com/office/powerpoint/2012/main" userId="699ba793926385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5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21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21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21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21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21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21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21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21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21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21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21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21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21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21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21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21 January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456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21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21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21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21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21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21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21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21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21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QS75OUG7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:مهارات الامن والسلامة</a:t>
            </a:r>
            <a:b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:يتجنب اللعب بالكبريت عند تذكيره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FA0E3F-7424-47AC-9130-9041CF972047}"/>
              </a:ext>
            </a:extLst>
          </p:cNvPr>
          <p:cNvSpPr/>
          <p:nvPr/>
        </p:nvSpPr>
        <p:spPr>
          <a:xfrm rot="557694">
            <a:off x="8818772" y="5266975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نوره الخليفي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29479"/>
              </p:ext>
            </p:extLst>
          </p:nvPr>
        </p:nvGraphicFramePr>
        <p:xfrm>
          <a:off x="154004" y="220749"/>
          <a:ext cx="11906451" cy="6695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845405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348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المراجعة:أ/ عفاف الكربي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نوره الخليفي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 fontAlgn="ctr"/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يتجنب اللعب بالكبريت عند تذكيره</a:t>
                      </a:r>
                    </a:p>
                    <a:p>
                      <a:pPr algn="ctr" rtl="1" fontAlgn="ctr"/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543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ct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5-6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بسيطة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قصة </a:t>
                      </a:r>
                      <a:r>
                        <a:rPr lang="ar-AE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الكتكوت وعلبة </a:t>
                      </a:r>
                      <a:r>
                        <a:rPr lang="ar-AE" sz="1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الكبريت؟ 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نظر  "الكتكوت" إلى أمه الفرخة  البيضاء وهي تطبخ الطعام، فقال في نفسه: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متى أكبر وأكبر  حتى أطبخ.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مثل أمي، وأساعد أبى في علمه؟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ذهب الكتكوت إلى صديقة " </a:t>
                      </a:r>
                      <a:r>
                        <a:rPr lang="ar-AE" sz="1200" b="1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أرنوب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الشقي " وقال له: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أريد أن أطبخ مثل أمي الفرخة البيضاء، فماذا أفعل؟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</a:t>
                      </a:r>
                      <a:r>
                        <a:rPr lang="ar-AE" sz="1200" b="1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أرنوب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الأمر  بسيط، احضر الكبريت، وافعل مثل ما تفعل امك.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أسرع الكتكوت إلى البيت، ثم قال: ساعد مفاجأة جميلة لأمي أبي.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سأطبخ اليوم طعما لذيذا .. </a:t>
                      </a:r>
                      <a:r>
                        <a:rPr lang="ar-AE" sz="1200" b="1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هاها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 </a:t>
                      </a:r>
                      <a:r>
                        <a:rPr lang="ar-AE" sz="1200" b="1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هاها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وأمسك بعلبة الكبريت، وأشغل عودا منها فانطلقت النار عالية فارتعد الكتكوت، ورمى بعود الكبريت في البيت وأسرع هاربا.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أسرعوا جميعا لإطفاء النار المشتعلة ولكن البيت قد احترق كله.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أسرع أبوه، وأسرعت أمة، وسألاه: ماذا حدث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الكتكوت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؟ لقد احترق البيت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من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الذي أشعل النار في البيت؟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بعد أن انطفأت النار، وقف الكتكوت أمام والديه حزينا، وهو يقول: لقد أخطأت يا أبى .. أنا السبب.. كنت أريد أن أطبخ مثل أمي .. أنا آسف .. آسف جدا.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أبوه: ما دمت قد اعترفت بخطئك فسنسامحك هذه المرة بشرط الا تعود مره أخرى.. هيا يا الكتكوت.. هيا لنبني بيتا جديداَ..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اسرع الكتكوت .. يحمل أعواد الخشب وساعد ابويه.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ساعد الكتكوت في بناء البيت الجديد وهو يردد: لن ألعب الكبريت بعد اليوم أبداً .. أبداً..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21 January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39813"/>
              </p:ext>
            </p:extLst>
          </p:nvPr>
        </p:nvGraphicFramePr>
        <p:xfrm>
          <a:off x="212035" y="201390"/>
          <a:ext cx="1176919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يتجنب اللعب بالكبريت عند تذكيره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اولاً</a:t>
                      </a:r>
                      <a:r>
                        <a:rPr lang="ar-AE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EG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نشاط تحف</a:t>
                      </a:r>
                      <a:r>
                        <a:rPr lang="ar-AE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يزي</a:t>
                      </a:r>
                      <a:r>
                        <a:rPr lang="ar-EG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:</a:t>
                      </a:r>
                      <a:endParaRPr lang="ar-AE" sz="1200" b="1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قبل البدء في الهدف </a:t>
                      </a:r>
                      <a:r>
                        <a:rPr lang="ar-EG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تهيئة الاطفال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بجلوس الأطفال على السجادة.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تحضر المعلمة الكبريت  وتشرح للطلاب خطورة للعب بالكبريت.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وثم بعد ذلك تحظر صورتين (كما موضح)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وتسال المعلمة عن التصرف الصحيح وغير الصحيح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21 January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 descr="Facebook">
            <a:extLst>
              <a:ext uri="{FF2B5EF4-FFF2-40B4-BE49-F238E27FC236}">
                <a16:creationId xmlns:a16="http://schemas.microsoft.com/office/drawing/2014/main" xmlns="" id="{943F245A-1893-4BB0-AF62-F72D68F1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64" y="3121653"/>
            <a:ext cx="2779939" cy="31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A61D43-4F58-4266-85BA-B0A40FFB6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35" y="1382244"/>
            <a:ext cx="2678729" cy="27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825687"/>
              </p:ext>
            </p:extLst>
          </p:nvPr>
        </p:nvGraphicFramePr>
        <p:xfrm>
          <a:off x="193963" y="356469"/>
          <a:ext cx="11804073" cy="6070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2871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 الفنى :-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ورقه عمل افعل ولا تفعل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الطالب بقص ولزق ومن ثم تصنيف.</a:t>
                      </a:r>
                    </a:p>
                    <a:p>
                      <a:pPr algn="r" rtl="1"/>
                      <a:endParaRPr lang="ar-EG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الرياضي: 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لعبه التصنيف وضع صندوقين، صندوق </a:t>
                      </a:r>
                      <a:r>
                        <a:rPr lang="ar-AE" sz="1200" b="1" u="none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بالاشياء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المسموح اللعب لعبها وصندوق </a:t>
                      </a:r>
                      <a:r>
                        <a:rPr lang="ar-AE" sz="1200" b="1" u="none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بالاشياء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الممنوع اللعب بها.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الطالب تنصيف أشياء(لعبه سيارة، مقص، عود كبريت، ولاعة ، دمية) في صندوق أشياء المسموح للعب بها او غير مسموح. </a:t>
                      </a:r>
                    </a:p>
                    <a:p>
                      <a:pPr algn="r" rtl="1"/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518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من الاهل وضع اشاره الممنوع على اعواد الكبريت. 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615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حميل بعض الألعاب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التي تحتوي على مهارات الامن والسلامة.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3667">
                <a:tc>
                  <a:txBody>
                    <a:bodyPr/>
                    <a:lstStyle/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EG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يتجنب اللعب بالكبريت عند تذكيره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.3/4                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EG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يتجنب اللعب بالكبريت عند تذكيره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2/4                           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EG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يتجنب اللعب بالكبريت عند تذكيره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.1/4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64726" y="2684694"/>
            <a:ext cx="368334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AE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انشوده</a:t>
            </a: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الكبريت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2799" y="3149526"/>
            <a:ext cx="4687201" cy="4436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www.youtube.com/watch?v=OnQS75OUG7c</a:t>
            </a:r>
            <a:endParaRPr kumimoji="0" lang="ar-A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21 January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DEADC9-A592-47CE-9EA7-567362B7D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57" y="648521"/>
            <a:ext cx="2119795" cy="1415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48DDBA-4CFD-485A-8117-32FCE2C80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8" y="2198154"/>
            <a:ext cx="2330514" cy="1588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7B8749B-6DF0-40DC-90B8-799DDA40E4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2" t="10611" r="4583" b="11582"/>
          <a:stretch/>
        </p:blipFill>
        <p:spPr>
          <a:xfrm>
            <a:off x="2871514" y="765836"/>
            <a:ext cx="2518378" cy="27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80544" y="1092991"/>
            <a:ext cx="3933620" cy="629267"/>
          </a:xfrm>
        </p:spPr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يتجنب اللعب بالكبريت عند تذكيره</a:t>
            </a:r>
            <a:endParaRPr lang="ar-AE" sz="2800" b="1" i="0" u="none" strike="noStrike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474" y="3429000"/>
            <a:ext cx="3913188" cy="224948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الداع</a:t>
            </a:r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مه:</a:t>
            </a:r>
            <a:endParaRPr lang="ar-EG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الامن والسلامة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البصرية</a:t>
            </a: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السمعية </a:t>
            </a: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الحركية </a:t>
            </a: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الادراكية 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مهاره الانتباه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21 January 2021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E771D75-A3C9-4078-8557-78C98B91A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AE" dirty="0"/>
              <a:t>عود كبريت-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8D440C-36F8-4835-BD4A-E3A4EC188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98"/>
          <a:stretch/>
        </p:blipFill>
        <p:spPr>
          <a:xfrm rot="745343">
            <a:off x="6440466" y="415216"/>
            <a:ext cx="4415957" cy="51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6E0F15-33CD-47A8-8002-1DE92BB6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99" y="482569"/>
            <a:ext cx="4573119" cy="591910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18678A4B-7540-4A2D-A6E7-7CBD410C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207" y="3442123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تصنيف الأشياء الممنوعة.</a:t>
            </a:r>
          </a:p>
        </p:txBody>
      </p:sp>
    </p:spTree>
    <p:extLst>
      <p:ext uri="{BB962C8B-B14F-4D97-AF65-F5344CB8AC3E}">
        <p14:creationId xmlns:p14="http://schemas.microsoft.com/office/powerpoint/2010/main" val="334336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82782-6889-4B44-B838-A3EFF43D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احاطة الأشياء الممنوعة.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7133CF2-1589-47BC-B3BF-50B34834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568E96-9E28-4316-93FB-6400322C3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" t="22151" r="-401" b="6784"/>
          <a:stretch/>
        </p:blipFill>
        <p:spPr>
          <a:xfrm rot="5400000">
            <a:off x="3529823" y="-685800"/>
            <a:ext cx="4847008" cy="65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3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0860e916-1933-4f54-bf75-902e7a9d18bb"/>
    <ds:schemaRef ds:uri="c1803469-1359-4921-b8b2-4aa11e6de6e4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7145</TotalTime>
  <Words>517</Words>
  <Application>Microsoft Office PowerPoint</Application>
  <PresentationFormat>Widescreen</PresentationFormat>
  <Paragraphs>100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1_Office Theme</vt:lpstr>
      <vt:lpstr>المجال :مهارات الامن والسلامة الهدف :يتجنب اللعب بالكبريت عند تذكيره</vt:lpstr>
      <vt:lpstr>PowerPoint Presentation</vt:lpstr>
      <vt:lpstr>PowerPoint Presentation</vt:lpstr>
      <vt:lpstr>PowerPoint Presentation</vt:lpstr>
      <vt:lpstr>يتجنب اللعب بالكبريت عند تذكيره</vt:lpstr>
      <vt:lpstr>تصنيف الأشياء الممنوعة.</vt:lpstr>
      <vt:lpstr>احاطة الأشياء الممنوعة.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266</cp:revision>
  <dcterms:created xsi:type="dcterms:W3CDTF">2020-07-26T19:33:45Z</dcterms:created>
  <dcterms:modified xsi:type="dcterms:W3CDTF">2021-01-21T06:44:12Z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