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62" r:id="rId8"/>
    <p:sldId id="264" r:id="rId9"/>
    <p:sldId id="268" r:id="rId10"/>
    <p:sldId id="286" r:id="rId11"/>
    <p:sldId id="285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man haddad" initials="ah" lastIdx="1" clrIdx="0">
    <p:extLst>
      <p:ext uri="{19B8F6BF-5375-455C-9EA6-DF929625EA0E}">
        <p15:presenceInfo xmlns:p15="http://schemas.microsoft.com/office/powerpoint/2012/main" userId="699ba793926385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21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21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21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xmlns="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21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xmlns="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xmlns="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xmlns="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xmlns="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456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21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21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21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21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21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21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AGYKj3AyT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s://www.youtube.com/watch?v=ejzrYUccsF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xmlns="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المجال :مهارات الامن والسلامة</a:t>
            </a:r>
            <a:b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الهدف :يشارك في تنظيف المنزل أو البيئة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4FA0E3F-7424-47AC-9130-9041CF972047}"/>
              </a:ext>
            </a:extLst>
          </p:cNvPr>
          <p:cNvSpPr/>
          <p:nvPr/>
        </p:nvSpPr>
        <p:spPr>
          <a:xfrm rot="557694">
            <a:off x="8818772" y="5266975"/>
            <a:ext cx="1951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نوره الخليفي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886717"/>
              </p:ext>
            </p:extLst>
          </p:nvPr>
        </p:nvGraphicFramePr>
        <p:xfrm>
          <a:off x="154004" y="220749"/>
          <a:ext cx="11906451" cy="6695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45405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48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en-US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أ/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عفاف الكربي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نوره الخليفي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يشارك في تنظيف المنزل أو البيئة</a:t>
                      </a:r>
                    </a:p>
                    <a:p>
                      <a:pPr algn="ctr" rtl="1" fontAlgn="ctr"/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545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5-6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قصة </a:t>
                      </a:r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هند تساعد ولدتها في المنزل.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كانت هند تلميذة في المدرسة الابتدائية عمرها 10 سنوات وكانت مجتهدة جدًّا فعند رجوعها من المدرسة تلعب بعروستها مدة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تقرأ الدروس والقصص والمجلات وفي يوم الجمعة تساعد أمها في شغل البيت فتلبس مريلة نظيفة وتكنس البيت وترتب الفرش وتغسل الأطباق والصحون.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تقوم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بواجبات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المنزل من غير تقصير أو كسل، وتهتم بنظافة البيت وخاصة غرفتها، لا تفسد أثاث البيت، ونساعد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والدت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أعمال المنزل.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21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403360"/>
              </p:ext>
            </p:extLst>
          </p:nvPr>
        </p:nvGraphicFramePr>
        <p:xfrm>
          <a:off x="212035" y="201390"/>
          <a:ext cx="1176919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05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86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يشارك في تنظيف المنزل أو البيئة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اولاً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EG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نشاط تحف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يزي</a:t>
                      </a:r>
                      <a:r>
                        <a:rPr lang="ar-EG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:</a:t>
                      </a:r>
                      <a:endParaRPr lang="ar-AE" sz="1200" b="1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قبل البدء في الهدف </a:t>
                      </a:r>
                      <a:r>
                        <a:rPr lang="ar-EG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تهيئة الاطفال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بجلوس الأطفال على السجادة.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 اخر عشر دقائق للحصة تقوم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المعلمه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بوضع جميع الأدوات التي تم استخدامها من قبل الطلاب على الطاولة.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الطلب من الطلاب تصيف الأدوات.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تسأل المعلمة اين اضع هذا الأداة او اين اضع القلم؟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تقوم المعلمة بعمل إيماءات لمكان القلم او الأداة.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ترتيب البيئة الصفية: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تضع المعلمات صور وارشادات لقواعد الصف التي تحتوي على: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ترتيب اللعاب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ارجاع الكرسي إلى مكانه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رمي الاوساخ في القمامة.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21 January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315947"/>
              </p:ext>
            </p:extLst>
          </p:nvPr>
        </p:nvGraphicFramePr>
        <p:xfrm>
          <a:off x="193963" y="356469"/>
          <a:ext cx="11804073" cy="57811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70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37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906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 الفنى :-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بطاقات التصرف الصحيح وغير التصحيح لتنظيف المنزل.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تلوين التصرف الصحيح بلون ازرق والتصرف غير الصحيح بلون احمر.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احضار لوحه ِ</a:t>
                      </a:r>
                      <a:r>
                        <a:rPr lang="en-GB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A3  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وضع خط في منتصف الورقة.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الطلب من الطالب تصنيف البطاقات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خانه التصرف الصحيح او التصرف غير الصحيح.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5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البوم الصور ، الطلب من الام عند قيام الطالب بتنظيف او الترتيب تصويره وهو يقوم بالعلم ومن ثم تجميع الصور وعمل البوم 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الكتروني 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له.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587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حميل بعض الألعاب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التي تحتوي على مهارات الامن والسلامة ومهارات تنظيف وترتيب المنزل.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366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</a:t>
                      </a: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يشارك في تنظيف المنزل أو البيئة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</a:t>
                      </a: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يشارك في تنظيف المنزل أو البيئة</a:t>
                      </a: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بمساعدة لفظية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   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      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:ان </a:t>
                      </a: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يشارك في تنظيف المنزل أو البيئة</a:t>
                      </a: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بمساعدة جسدية </a:t>
                      </a:r>
                      <a:r>
                        <a:rPr lang="ar-AE" sz="12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EG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64727" y="2632174"/>
            <a:ext cx="3683345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فيديو تعليمي عن تنظيف المنزل</a:t>
            </a:r>
          </a:p>
          <a:p>
            <a:pPr algn="ctr" rtl="1">
              <a:defRPr/>
            </a:pPr>
            <a:endParaRPr lang="ar-AE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62800" y="3336559"/>
            <a:ext cx="4687201" cy="4436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https://www.youtube.com/watch?v=fAGYKj3AyTA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  <a:hlinkClick r:id="rId4"/>
              </a:rPr>
              <a:t>https://www.youtube.com/watch?v=ejzrYUccsF0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21 January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03E9A19C-BBCB-4832-8229-26289293A9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4" t="54539" r="1802" b="2405"/>
          <a:stretch/>
        </p:blipFill>
        <p:spPr bwMode="auto">
          <a:xfrm>
            <a:off x="296333" y="430380"/>
            <a:ext cx="1083733" cy="169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8392085C-E3E4-400B-899A-AC8AADDEE8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7" t="10761" r="53739" b="43518"/>
          <a:stretch/>
        </p:blipFill>
        <p:spPr bwMode="auto">
          <a:xfrm>
            <a:off x="1430940" y="1275542"/>
            <a:ext cx="1083733" cy="1794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xmlns="" id="{3BFD5FB7-44AF-450A-A907-19112E81D3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03" t="38472" r="2593" b="32083"/>
          <a:stretch/>
        </p:blipFill>
        <p:spPr bwMode="auto">
          <a:xfrm rot="21409934">
            <a:off x="2603254" y="1849387"/>
            <a:ext cx="1574337" cy="1408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xmlns="" id="{3D7D80A1-6A82-4657-B9F7-34CD47EDEA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2" t="39587" r="47604" b="30968"/>
          <a:stretch/>
        </p:blipFill>
        <p:spPr bwMode="auto">
          <a:xfrm>
            <a:off x="2565547" y="535940"/>
            <a:ext cx="1419404" cy="123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112083" y="1112301"/>
            <a:ext cx="4303093" cy="629267"/>
          </a:xfrm>
        </p:spPr>
        <p:txBody>
          <a:bodyPr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يشارك في تنظيف المنزل أو البيئة</a:t>
            </a:r>
            <a:endParaRPr lang="ar-AE" sz="2800" b="1" i="0" u="none" strike="noStrike" dirty="0">
              <a:solidFill>
                <a:schemeClr val="tx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474" y="3429000"/>
            <a:ext cx="3913188" cy="224948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الداع</a:t>
            </a:r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مه:</a:t>
            </a: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مهارات الامن والسلامة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مهاره الانتباه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21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447409A1-C786-4070-ACA4-755E14AD76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6" b="8479"/>
          <a:stretch/>
        </p:blipFill>
        <p:spPr bwMode="auto">
          <a:xfrm rot="683158">
            <a:off x="6357296" y="261692"/>
            <a:ext cx="4598004" cy="5404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FDD254E-C828-422A-89CA-A6259FF8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1F47704A-F904-43E5-85A0-2C6574BFF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32658"/>
            <a:ext cx="5372100" cy="59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32F747CD-8ABE-494C-812E-3A2983ED37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" t="3981" r="2229" b="3955"/>
          <a:stretch/>
        </p:blipFill>
        <p:spPr bwMode="auto">
          <a:xfrm>
            <a:off x="4572000" y="4188278"/>
            <a:ext cx="5127171" cy="315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xmlns="" id="{6C5A9DE0-2F2E-402F-A188-F06049F58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461" y="0"/>
            <a:ext cx="4188278" cy="418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706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082782-6889-4B44-B838-A3EFF43DA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227" y="5706808"/>
            <a:ext cx="3968496" cy="832104"/>
          </a:xfrm>
        </p:spPr>
        <p:txBody>
          <a:bodyPr/>
          <a:lstStyle/>
          <a:p>
            <a:pPr algn="ctr"/>
            <a:r>
              <a:rPr lang="ar-AE" dirty="0"/>
              <a:t>تلوين السلوك الخاطئ بلون احمر والسلوك الصحيح بلون ازرق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7133CF2-1589-47BC-B3BF-50B34834C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49170533-7C1F-4F52-973F-ABFB27AE9C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94" t="23335" r="1794" b="9999"/>
          <a:stretch/>
        </p:blipFill>
        <p:spPr bwMode="auto">
          <a:xfrm>
            <a:off x="2297906" y="54429"/>
            <a:ext cx="5779294" cy="54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93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DE05A987-264C-47F3-925F-01DC545B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3257" y="6356350"/>
            <a:ext cx="2743200" cy="365125"/>
          </a:xfrm>
        </p:spPr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294DC4ED-2B7C-402E-9934-8F8B1A64763E}"/>
              </a:ext>
            </a:extLst>
          </p:cNvPr>
          <p:cNvGrpSpPr/>
          <p:nvPr/>
        </p:nvGrpSpPr>
        <p:grpSpPr>
          <a:xfrm>
            <a:off x="2011134" y="315687"/>
            <a:ext cx="6991352" cy="4474028"/>
            <a:chOff x="4547506" y="1170007"/>
            <a:chExt cx="5230586" cy="3935393"/>
          </a:xfrm>
        </p:grpSpPr>
        <p:pic>
          <p:nvPicPr>
            <p:cNvPr id="3074" name="Picture 2">
              <a:extLst>
                <a:ext uri="{FF2B5EF4-FFF2-40B4-BE49-F238E27FC236}">
                  <a16:creationId xmlns:a16="http://schemas.microsoft.com/office/drawing/2014/main" xmlns="" id="{E598B7CB-0A4D-4B23-8601-FDF8F844E8F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381" b="50000"/>
            <a:stretch/>
          </p:blipFill>
          <p:spPr bwMode="auto">
            <a:xfrm>
              <a:off x="4547506" y="1170007"/>
              <a:ext cx="5230586" cy="39353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81115850-4A8E-48AE-98E3-5BDC6342361D}"/>
                </a:ext>
              </a:extLst>
            </p:cNvPr>
            <p:cNvCxnSpPr>
              <a:cxnSpLocks/>
            </p:cNvCxnSpPr>
            <p:nvPr/>
          </p:nvCxnSpPr>
          <p:spPr>
            <a:xfrm>
              <a:off x="4547507" y="3331028"/>
              <a:ext cx="5053693" cy="0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D16EA104-DC72-45DB-AB2F-1E7D36F86F80}"/>
                </a:ext>
              </a:extLst>
            </p:cNvPr>
            <p:cNvCxnSpPr>
              <a:cxnSpLocks/>
            </p:cNvCxnSpPr>
            <p:nvPr/>
          </p:nvCxnSpPr>
          <p:spPr>
            <a:xfrm>
              <a:off x="7336970" y="1811058"/>
              <a:ext cx="0" cy="3235883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61DA81BF-A84C-4430-8B1C-5702BF6E91CD}"/>
                </a:ext>
              </a:extLst>
            </p:cNvPr>
            <p:cNvCxnSpPr>
              <a:cxnSpLocks/>
            </p:cNvCxnSpPr>
            <p:nvPr/>
          </p:nvCxnSpPr>
          <p:spPr>
            <a:xfrm>
              <a:off x="4547506" y="1811058"/>
              <a:ext cx="0" cy="3235883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AAE6E6C3-255E-4619-B092-9DAF6C4A6D9C}"/>
                </a:ext>
              </a:extLst>
            </p:cNvPr>
            <p:cNvCxnSpPr>
              <a:cxnSpLocks/>
            </p:cNvCxnSpPr>
            <p:nvPr/>
          </p:nvCxnSpPr>
          <p:spPr>
            <a:xfrm>
              <a:off x="9655627" y="1869517"/>
              <a:ext cx="0" cy="3235883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3F6CC06-3598-482C-83AB-C73165AD36B4}"/>
                </a:ext>
              </a:extLst>
            </p:cNvPr>
            <p:cNvCxnSpPr>
              <a:cxnSpLocks/>
            </p:cNvCxnSpPr>
            <p:nvPr/>
          </p:nvCxnSpPr>
          <p:spPr>
            <a:xfrm>
              <a:off x="4601934" y="1811058"/>
              <a:ext cx="5053693" cy="0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86926BA0-7D3E-42E1-9C35-EB37F49C43E8}"/>
                </a:ext>
              </a:extLst>
            </p:cNvPr>
            <p:cNvCxnSpPr>
              <a:cxnSpLocks/>
            </p:cNvCxnSpPr>
            <p:nvPr/>
          </p:nvCxnSpPr>
          <p:spPr>
            <a:xfrm>
              <a:off x="4547507" y="5050970"/>
              <a:ext cx="5053693" cy="0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xmlns="" id="{38462574-7163-4EA2-A543-AF67277DA0B4}"/>
              </a:ext>
            </a:extLst>
          </p:cNvPr>
          <p:cNvSpPr txBox="1">
            <a:spLocks/>
          </p:cNvSpPr>
          <p:nvPr/>
        </p:nvSpPr>
        <p:spPr>
          <a:xfrm>
            <a:off x="4111752" y="5382175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/>
              <a:t>تركيب البزل 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102309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metadata/properties"/>
    <ds:schemaRef ds:uri="0860e916-1933-4f54-bf75-902e7a9d18b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c1803469-1359-4921-b8b2-4aa11e6de6e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10673</TotalTime>
  <Words>437</Words>
  <Application>Microsoft Office PowerPoint</Application>
  <PresentationFormat>Widescreen</PresentationFormat>
  <Paragraphs>102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المجال :مهارات الامن والسلامة الهدف :يشارك في تنظيف المنزل أو البيئة</vt:lpstr>
      <vt:lpstr>PowerPoint Presentation</vt:lpstr>
      <vt:lpstr>PowerPoint Presentation</vt:lpstr>
      <vt:lpstr>PowerPoint Presentation</vt:lpstr>
      <vt:lpstr>يشارك في تنظيف المنزل أو البيئة</vt:lpstr>
      <vt:lpstr>PowerPoint Presentation</vt:lpstr>
      <vt:lpstr>تلوين السلوك الخاطئ بلون احمر والسلوك الصحيح بلون ازرق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Microsoft account</cp:lastModifiedBy>
  <cp:revision>292</cp:revision>
  <dcterms:created xsi:type="dcterms:W3CDTF">2020-07-26T19:33:45Z</dcterms:created>
  <dcterms:modified xsi:type="dcterms:W3CDTF">2021-01-21T05:58:52Z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