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94" r:id="rId8"/>
    <p:sldId id="264" r:id="rId9"/>
    <p:sldId id="297" r:id="rId10"/>
    <p:sldId id="296" r:id="rId11"/>
    <p:sldId id="288" r:id="rId12"/>
    <p:sldId id="2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عائشة المزروعي" initials="عائشة" lastIdx="2" clrIdx="0">
    <p:extLst>
      <p:ext uri="{19B8F6BF-5375-455C-9EA6-DF929625EA0E}">
        <p15:presenceInfo xmlns:p15="http://schemas.microsoft.com/office/powerpoint/2012/main" userId="عائشة المزروعي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1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343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1BmPlgTfo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5MOtTouTM6Q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Mdq9jSaNL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youtu.be/Peli_qb7YA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- </a:t>
            </a:r>
            <a:r>
              <a:rPr lang="ar-AE" sz="2800" dirty="0">
                <a:latin typeface="Arial" panose="020B0604020202020204" pitchFamily="34" charset="0"/>
                <a:cs typeface="Sakkal Majalla" panose="02000000000000000000" pitchFamily="2" charset="-78"/>
              </a:rPr>
              <a:t>يذكر اسمه 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725800" y="5266975"/>
            <a:ext cx="2137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عائشة المزروعي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/>
      </p:sp>
      <p:pic>
        <p:nvPicPr>
          <p:cNvPr id="8" name="Picture Placeholder 8" descr="Kids on Desk Looking at Notebook">
            <a:extLst>
              <a:ext uri="{FF2B5EF4-FFF2-40B4-BE49-F238E27FC236}">
                <a16:creationId xmlns:a16="http://schemas.microsoft.com/office/drawing/2014/main" xmlns="" id="{F1EACC03-9DC7-4C77-9BAE-11CBF767B5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90" y="12674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144871"/>
              </p:ext>
            </p:extLst>
          </p:nvPr>
        </p:nvGraphicFramePr>
        <p:xfrm>
          <a:off x="142774" y="175434"/>
          <a:ext cx="11906451" cy="6601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505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المراجعة:أ/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عفاف الكربي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عائشة المزروعي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يذكر اسمه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رقم الهدف :(558)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العقلية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kumimoji="0" lang="ar-EG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قصة من أنا  في الغابة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تحكي  فاطمة قصة لأصدقائها  </a:t>
                      </a:r>
                      <a:r>
                        <a:rPr kumimoji="0" lang="ar-A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بعنوان  </a:t>
                      </a: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قصة  الحيوانات    ،فتقول  : من أنا؟  لدي أربع ارجل وجسمي ضخم  ويأكل الحشيش ولدي الحليب ،فيجيب خليفة أنا أعرف أنها البقرة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ماهو الشي جسمه طويل وليس لدي ارجل وانا خطير  جدا من أنا ؟ فيجيب حمد إنها الافعى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فتقول فاطمة :لدي  أرجل وأيدي طويلة  ، واحب اكل الموز والتسلق على الاشجار من أنا ؟فيجيب خليفة انه القرد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تسال فاطمة اصدقائها من أنا ؟  أعيش في البحر وليس لدي ارجل واكل الحشاش وليس لدي أذن فتجيب  هند انها السمكة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أحسنتم ياأصدقائي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kumimoji="0" lang="ar-A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C2F34"/>
                        </a:solidFill>
                        <a:effectLst/>
                        <a:uLnTx/>
                        <a:uFillTx/>
                        <a:latin typeface="-apple-system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C2F34"/>
                        </a:solidFill>
                        <a:effectLst/>
                        <a:uLnTx/>
                        <a:uFillTx/>
                        <a:latin typeface="-apple-system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الاستماع إلى لعبة من أنا ..الغاز الحيوانات </a:t>
                      </a:r>
                    </a:p>
                    <a:p>
                      <a:pPr algn="r" rtl="1"/>
                      <a:endParaRPr lang="en-US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3"/>
                        </a:rPr>
                        <a:t>https://youtu.be/J1BmPlgTfo0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0" i="0" dirty="0">
                        <a:solidFill>
                          <a:srgbClr val="2C2F34"/>
                        </a:solidFill>
                        <a:effectLst/>
                        <a:latin typeface="-apple-system"/>
                      </a:endParaRPr>
                    </a:p>
                    <a:p>
                      <a:pPr algn="r"/>
                      <a:endParaRPr lang="ar-AE" sz="1200" b="0" i="0" dirty="0">
                        <a:solidFill>
                          <a:srgbClr val="2C2F34"/>
                        </a:solidFill>
                        <a:effectLst/>
                        <a:latin typeface="-apple-system"/>
                      </a:endParaRPr>
                    </a:p>
                    <a:p>
                      <a:pPr algn="r"/>
                      <a:endParaRPr lang="ar-AE" sz="1200" b="0" i="0" dirty="0">
                        <a:solidFill>
                          <a:srgbClr val="2C2F34"/>
                        </a:solidFill>
                        <a:effectLst/>
                        <a:latin typeface="-apple-system"/>
                      </a:endParaRPr>
                    </a:p>
                    <a:p>
                      <a:pPr algn="r"/>
                      <a:endParaRPr lang="ar-AE" sz="1200" b="0" i="0" dirty="0">
                        <a:solidFill>
                          <a:srgbClr val="2C2F34"/>
                        </a:solidFill>
                        <a:effectLst/>
                        <a:latin typeface="-apple-system"/>
                      </a:endParaRPr>
                    </a:p>
                    <a:p>
                      <a:pPr algn="r"/>
                      <a:endParaRPr lang="ar-AE" sz="1200" b="0" i="0" dirty="0">
                        <a:solidFill>
                          <a:srgbClr val="2C2F34"/>
                        </a:solidFill>
                        <a:effectLst/>
                        <a:latin typeface="-apple-system"/>
                      </a:endParaRPr>
                    </a:p>
                    <a:p>
                      <a:pPr algn="r"/>
                      <a:endParaRPr lang="ar-AE" sz="1200" b="0" i="0" dirty="0">
                        <a:solidFill>
                          <a:srgbClr val="2C2F34"/>
                        </a:solidFill>
                        <a:effectLst/>
                        <a:latin typeface="-apple-system"/>
                      </a:endParaRPr>
                    </a:p>
                    <a:p>
                      <a:pPr algn="r"/>
                      <a:endParaRPr lang="ar-AE" sz="1200" b="0" i="0" dirty="0">
                        <a:solidFill>
                          <a:srgbClr val="2C2F34"/>
                        </a:solidFill>
                        <a:effectLst/>
                        <a:latin typeface="-apple-system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16 December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535F2BF3-9D03-4752-A43E-BD3191C3D7D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8966"/>
          <a:stretch/>
        </p:blipFill>
        <p:spPr>
          <a:xfrm>
            <a:off x="270933" y="3324225"/>
            <a:ext cx="3310467" cy="328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893819"/>
              </p:ext>
            </p:extLst>
          </p:nvPr>
        </p:nvGraphicFramePr>
        <p:xfrm>
          <a:off x="147136" y="291393"/>
          <a:ext cx="11842915" cy="630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578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50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894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يذكر الطفل اسمه 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8943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تعليمية  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9232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أنشطة تحفيزية تساعد وتدعم مهارة ذكر اسمه </a:t>
                      </a:r>
                    </a:p>
                    <a:p>
                      <a:pPr algn="r" rtl="1"/>
                      <a:endParaRPr lang="ar-EG" sz="1200" u="none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استراتيجيات التعليم: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اهمية  معرفة اسمه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معرفة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يدرك الطفل شكل الاسم  وكيفية كتابته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r>
                        <a:rPr lang="ar-AE" sz="1200" b="1" u="non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-التمييز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يميز الطفل اسمه من بين الاسماء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</a:t>
                      </a:r>
                      <a:r>
                        <a:rPr kumimoji="0" lang="ar-AE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سرعة البديه</a:t>
                      </a:r>
                      <a:endParaRPr lang="ar-AE" sz="1200" b="1" u="none" kern="1200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لفت الانتباه وسرعة البديهة لمعرفة اسمه  .</a:t>
                      </a:r>
                      <a:endParaRPr kumimoji="0" lang="ar-AE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أنشطة </a:t>
                      </a: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ترفيهية</a:t>
                      </a:r>
                      <a:endParaRPr kumimoji="0" lang="ar-EG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اسم النشاط "</a:t>
                      </a:r>
                      <a:r>
                        <a:rPr kumimoji="0" lang="ar-EG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لعبة المايكرفون </a:t>
                      </a:r>
                      <a:r>
                        <a:rPr kumimoji="0" lang="ar-EG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":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يتحدث الطفل بالمايكفرون  أمام زملائه  ويعرف عن نفسه </a:t>
                      </a:r>
                      <a:endParaRPr kumimoji="0" lang="ar-E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ar-EG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أهميتها:</a:t>
                      </a:r>
                      <a:endParaRPr kumimoji="0" lang="ar-E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التحدث بطلاقة 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زرع الثقة بشخصية الطفل بالتحدث أمام الجميع .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تعلم الانضباط والاستماع للاوامر لمعرفة متى يبدء الكلام ومتى ينتهي .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مرح وتسليه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kumimoji="0" lang="ar-EG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لشعور بالتسلية والفرح</a:t>
                      </a: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أثناء التحدث بالمايكروفون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C2F34"/>
                        </a:solidFill>
                        <a:effectLst/>
                        <a:uLnTx/>
                        <a:uFillTx/>
                        <a:latin typeface="-apple-system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C2F34"/>
                        </a:solidFill>
                        <a:effectLst/>
                        <a:uLnTx/>
                        <a:uFillTx/>
                        <a:latin typeface="-apple-system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C2F34"/>
                        </a:solidFill>
                        <a:effectLst/>
                        <a:uLnTx/>
                        <a:uFillTx/>
                        <a:latin typeface="-apple-system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أغنية أنا مهذب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-apple-system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3"/>
                        </a:rPr>
                        <a:t>https://youtu.be/5MOtTouTM6Q</a:t>
                      </a: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AE" sz="120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52DCE4B2-DE9F-4161-9FE7-454A3848A6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651" y="1233816"/>
            <a:ext cx="171450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7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066340"/>
              </p:ext>
            </p:extLst>
          </p:nvPr>
        </p:nvGraphicFramePr>
        <p:xfrm>
          <a:off x="180109" y="165333"/>
          <a:ext cx="11804073" cy="6092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+mn-cs"/>
                        </a:rPr>
                        <a:t>لحصة الدراسية:</a:t>
                      </a:r>
                      <a:endParaRPr lang="ar-AE" sz="1200" b="0" u="none" baseline="0" dirty="0" smtClean="0"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u="none" baseline="0" dirty="0" smtClean="0">
                          <a:latin typeface="Arial" panose="020B0604020202020204" pitchFamily="34" charset="0"/>
                          <a:cs typeface="+mn-cs"/>
                        </a:rPr>
                        <a:t>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 الرئيسي </a:t>
                      </a:r>
                      <a:r>
                        <a:rPr lang="ar-EG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يذكر الطفل اسمه </a:t>
                      </a:r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SA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تشغيل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lang="ar-SA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فيديو الخاص بالدرس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إجرائياً.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المسابقات و الألعاب أثناء الحصة الدراسية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الموسيقى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يتم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اشغال الموسيقى  للاطفال  ويبدا الاطفال بالحركة وعند ذكر اسم الطفل يقف  الطفل عن الحركة  </a:t>
                      </a:r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الفني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يزين الطالب اسمه بالقصاصات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الرياضي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الاطفال بالقفز بالمكان وعند ذكر اسم الطفل يتوقف من القفز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يكتب الطفل اسمه على السبورة ،عن طريق النسخ مع لفظ اسمه 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35767">
                <a:tc>
                  <a:txBody>
                    <a:bodyPr/>
                    <a:lstStyle/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629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يذكر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الطفل  3/4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اسمه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:ان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يذكر  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الطفل 2/4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اسمه                        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 ان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يذكر 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الطفل 1/4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اسمه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5376468" y="4944921"/>
            <a:ext cx="200749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الأستمتاع </a:t>
            </a: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انشودة أن يذكر اسمه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61385" y="4372401"/>
            <a:ext cx="3090423" cy="39471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defRPr/>
            </a:pPr>
            <a:r>
              <a:rPr lang="en-US" sz="2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https://youtu.be/zMdq9jSaNLg</a:t>
            </a:r>
            <a:r>
              <a:rPr lang="en-US" sz="2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 rot="10800000" flipV="1">
            <a:off x="4837043" y="4704091"/>
            <a:ext cx="29578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sp>
        <p:nvSpPr>
          <p:cNvPr id="10" name="Rounded Rectangle 4">
            <a:extLst>
              <a:ext uri="{FF2B5EF4-FFF2-40B4-BE49-F238E27FC236}">
                <a16:creationId xmlns="" xmlns:a16="http://schemas.microsoft.com/office/drawing/2014/main" id="{684ADEC6-D94E-44BC-A3D5-FC4875A0EF2A}"/>
              </a:ext>
            </a:extLst>
          </p:cNvPr>
          <p:cNvSpPr/>
          <p:nvPr/>
        </p:nvSpPr>
        <p:spPr>
          <a:xfrm>
            <a:off x="7970546" y="4368029"/>
            <a:ext cx="2957847" cy="39471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>
              <a:defRPr/>
            </a:pPr>
            <a:r>
              <a:rPr lang="en-US" sz="2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4"/>
              </a:rPr>
              <a:t>https://youtu.be/Peli_qb7YAA</a:t>
            </a:r>
            <a:r>
              <a:rPr lang="ar-AE" sz="20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SA" sz="2000" b="1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تمرين :نسخ كلمة محمد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34A4159-0BB5-4644-88F8-4CB855F05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493" y="2000249"/>
            <a:ext cx="5543345" cy="4356101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2677760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تمرين :لون اسم النبي محمد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94587AF-2C73-42E3-BF84-062F856245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18" t="10172" r="7164" b="12552"/>
          <a:stretch/>
        </p:blipFill>
        <p:spPr>
          <a:xfrm>
            <a:off x="2011311" y="1478845"/>
            <a:ext cx="7245577" cy="4752622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10394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 anchor="b">
            <a:normAutofit/>
          </a:bodyPr>
          <a:lstStyle/>
          <a:p>
            <a:pPr algn="ctr" rtl="1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يذكر الطفل أفراد العائلة في الصورة (يذكر اسمه عند مشاهدة صورته )</a:t>
            </a:r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ADC6F4AC-37A8-4E04-9B5B-531F95DD6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338" y="2309812"/>
            <a:ext cx="6071129" cy="426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03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0" y="207629"/>
            <a:ext cx="5109210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تمرين :يرسم الطالب أفراد العائلة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AC2F5AF-EFD1-42C8-81D6-8E1B36098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0312" y="1814513"/>
            <a:ext cx="4600576" cy="4257675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D2A4DDC-9E9D-4667-91E8-A1E6BD7E94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495" b="8455"/>
          <a:stretch/>
        </p:blipFill>
        <p:spPr>
          <a:xfrm>
            <a:off x="1502569" y="1814513"/>
            <a:ext cx="4195762" cy="4257675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740488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2006/documentManagement/types"/>
    <ds:schemaRef ds:uri="0860e916-1933-4f54-bf75-902e7a9d18bb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1803469-1359-4921-b8b2-4aa11e6de6e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14161</TotalTime>
  <Words>332</Words>
  <Application>Microsoft Office PowerPoint</Application>
  <PresentationFormat>Widescreen</PresentationFormat>
  <Paragraphs>119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-apple-system</vt:lpstr>
      <vt:lpstr>Arial</vt:lpstr>
      <vt:lpstr>Calibri</vt:lpstr>
      <vt:lpstr>Calibri Light</vt:lpstr>
      <vt:lpstr>Sakkal Majalla</vt:lpstr>
      <vt:lpstr>Office Theme</vt:lpstr>
      <vt:lpstr>1_Office Theme</vt:lpstr>
      <vt:lpstr>- يذكر اسمه </vt:lpstr>
      <vt:lpstr>PowerPoint Presentation</vt:lpstr>
      <vt:lpstr>PowerPoint Presentation</vt:lpstr>
      <vt:lpstr>PowerPoint Presentation</vt:lpstr>
      <vt:lpstr>تمرين :نسخ كلمة محمد</vt:lpstr>
      <vt:lpstr>تمرين :لون اسم النبي محمد </vt:lpstr>
      <vt:lpstr>يذكر الطفل أفراد العائلة في الصورة (يذكر اسمه عند مشاهدة صورته )  </vt:lpstr>
      <vt:lpstr>تمرين :يرسم الطالب أفراد العائلة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Microsoft account</cp:lastModifiedBy>
  <cp:revision>365</cp:revision>
  <dcterms:created xsi:type="dcterms:W3CDTF">2020-07-26T19:33:45Z</dcterms:created>
  <dcterms:modified xsi:type="dcterms:W3CDTF">2020-12-16T09:46:41Z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