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94" r:id="rId8"/>
    <p:sldId id="264" r:id="rId9"/>
    <p:sldId id="297" r:id="rId10"/>
    <p:sldId id="298" r:id="rId11"/>
    <p:sldId id="296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ائشة المزروعي" initials="عائشة" lastIdx="1" clrIdx="0">
    <p:extLst>
      <p:ext uri="{19B8F6BF-5375-455C-9EA6-DF929625EA0E}">
        <p15:presenceInfo xmlns:p15="http://schemas.microsoft.com/office/powerpoint/2012/main" userId="عائشة المزروع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4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vY6sYKfk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dirty="0"/>
              <a:t>ينفذ التعليمات البسيطة </a:t>
            </a:r>
            <a:endParaRPr lang="ar-EG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25800" y="5266975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عائشة المزروعي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r="9397"/>
          <a:stretch/>
        </p:blipFill>
        <p:spPr>
          <a:xfrm>
            <a:off x="109959" y="1115082"/>
            <a:ext cx="601160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48973"/>
              </p:ext>
            </p:extLst>
          </p:nvPr>
        </p:nvGraphicFramePr>
        <p:xfrm>
          <a:off x="142774" y="175434"/>
          <a:ext cx="11906451" cy="6409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505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أ/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عفاف الكربي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عائشة المزروعي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200" b="1" kern="120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ينفذ التعليمات البسيطة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رقم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:(563)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العقلية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kumimoji="0" lang="ar-EG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المدرسة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كان حمد ذاهب إلى المدرسة في الصباح الباكر ، وجد صديقة خليفة يستخدم  الادوات المدرسية ، طلب حمد من خليفة  عند الانتهاء من استخدام الاغراض أن يرجعها </a:t>
                      </a:r>
                      <a:r>
                        <a:rPr kumimoji="0" lang="ar-A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 الصندوق 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كما علمتنا المعلمة ، رفض خليفة وقال لاأريد </a:t>
                      </a:r>
                      <a:r>
                        <a:rPr kumimoji="0" lang="ar-A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نصح حمد مرة أخرى خليفة حتى لاتغضب المعلمة ، وفي أثناء الحديث دخلت المعلمة وقالت ياخليفة عليك أن تسمع نصائح صديقة خليفة عليك أن ترجع الادوات داخل الصندوق حتى يتمكن أصدقائك الاخرين استخدامها مرة أخرى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اعتذر خليفة لصديقة والمعلمة وجمع الاغراض داخل الصندوق </a:t>
                      </a:r>
                    </a:p>
                    <a:p>
                      <a:pPr algn="r" rtl="1"/>
                      <a:endParaRPr lang="ar-AE" sz="14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3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88004"/>
              </p:ext>
            </p:extLst>
          </p:nvPr>
        </p:nvGraphicFramePr>
        <p:xfrm>
          <a:off x="123986" y="135135"/>
          <a:ext cx="11842915" cy="606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578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5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2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ينفذ </a:t>
                      </a:r>
                      <a:r>
                        <a:rPr kumimoji="0" lang="ar-AE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التعليمات البسيطه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231"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انشطه </a:t>
                      </a:r>
                      <a:r>
                        <a:rPr kumimoji="0" lang="ar-AE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تعليمية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AE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المكونات 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516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تحفيزية تساعد وتدعم مهارة تنفيذ التعليمات البسيطة</a:t>
                      </a:r>
                    </a:p>
                    <a:p>
                      <a:pPr algn="r" rtl="1"/>
                      <a:endParaRPr lang="ar-EG" sz="1200" u="none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استراتيجيات التعليم:</a:t>
                      </a:r>
                      <a:b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اهمية  تنفيذ التعليمات البسيطة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استراتيجة النمذجة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الطالب من خلال استخدام النموذج (الاخوة الاخوات  في البداية لإيصال المطلوب عمله من الطالب)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التنفيذ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ينفذ الطالب الاوامر البسيطة المطلوبة منه حتى يتمكن من تنفيذ الاوامر المركبة من امرين  مثل تجميع الكرات ووضعها داخل السلة </a:t>
                      </a:r>
                      <a:endParaRPr kumimoji="0" lang="ar-AE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AE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التآزر البصري الحركي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يحتاج تنفيذ الاوامر إلى مهاره التازر البصري الحركي في تحقيق التعليمات المطلوبة منه .</a:t>
                      </a: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ترفيهية</a:t>
                      </a:r>
                      <a:endParaRPr kumimoji="0" lang="ar-EG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النشاط "</a:t>
                      </a:r>
                      <a:r>
                        <a:rPr kumimoji="0" lang="ar-EG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الصندوق </a:t>
                      </a:r>
                      <a:r>
                        <a:rPr kumimoji="0" lang="ar-EG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":</a:t>
                      </a:r>
                      <a:endParaRPr kumimoji="0" lang="ar-E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جمع الالعاب داخل الصندوق </a:t>
                      </a:r>
                      <a:endParaRPr kumimoji="0" lang="ar-E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EG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أهميتها:</a:t>
                      </a:r>
                      <a:endParaRPr kumimoji="0" lang="ar-E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يستطيع الطالب  </a:t>
                      </a: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التعرف على أهمية </a:t>
                      </a: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ملكية الاشياء الخاصة به 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تنفيذ التعليمات </a:t>
                      </a: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البسيطه من خلال التواصل البصري الحركي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يساعد على أهمية المحافظة على  الممتلكات الخاصة وزيادة الوعي بالمحافظة على الممتلكات العامة   مثل احترام الممتلكات العامة والحرص على النظافة والمحافظة عليها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الاستماع إلى القصة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https://youtu.be/lvY6sYKfkRE</a:t>
                      </a:r>
                      <a:r>
                        <a:rPr lang="ar-AE" sz="1800" b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E16D4B8-E972-4649-895D-EB093C8A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6" y="698844"/>
            <a:ext cx="2876550" cy="2123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C66920-FB3E-41A4-9D45-72FFA871D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60" y="304219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36444"/>
              </p:ext>
            </p:extLst>
          </p:nvPr>
        </p:nvGraphicFramePr>
        <p:xfrm>
          <a:off x="180109" y="165333"/>
          <a:ext cx="11804073" cy="5913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8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5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الحصة الدراسية:</a:t>
                      </a:r>
                      <a:endParaRPr lang="ar-AE" sz="1200" b="0" u="none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 smtClean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الرئيسي هو </a:t>
                      </a:r>
                      <a:r>
                        <a:rPr kumimoji="0" lang="ar-AE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التعليمات البسيطة</a:t>
                      </a:r>
                      <a:endParaRPr lang="ar-SA" sz="1200" b="1" u="none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إجرائياً.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المسابقات و الألعاب أثناء الحصة الدراسية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النشاط الفني 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صنع صندوق  كرتوني لتجميع الاغراض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النشاط الرياضي :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يتسابق الطالب مع صديقه بعد أن يستمع إلى توجيهات المعلم.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kern="1200" baseline="0" noProof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قوانين قوانين بسيطه داخل المنزل تجميع الالعاب داخل السلة  بعد الانتهاء من اللعب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650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4790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ينفذ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الطفل  3/4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التعليمات البسيطة                   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متوسط :ان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ينفذ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الطفل 2/4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التعليمات البسيطة                 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ضعيف : ان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ينفذ  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الطفل 1/4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التعليمات البسيطة </a:t>
                      </a:r>
                      <a:endParaRPr lang="ar-EG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10800000" flipV="1">
            <a:off x="4603219" y="4252345"/>
            <a:ext cx="2957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3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C556EE-7B0C-440C-BB67-668C7105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03" y="218955"/>
            <a:ext cx="2670849" cy="2543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084E99-5AEF-4FFF-99C8-423382EBA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80" y="1798507"/>
            <a:ext cx="382862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:قص ولصق ضع السمك داخل الحوض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D98901-7B6D-4A30-A831-3CB2B468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92" b="1990"/>
          <a:stretch/>
        </p:blipFill>
        <p:spPr>
          <a:xfrm>
            <a:off x="3389253" y="921614"/>
            <a:ext cx="4995512" cy="58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5" y="24622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:تنفيذ التعليمات البسيطة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F14907-9D9C-48E2-A73A-9FC83A49D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1" b="4163"/>
          <a:stretch/>
        </p:blipFill>
        <p:spPr>
          <a:xfrm>
            <a:off x="3891626" y="1928813"/>
            <a:ext cx="4300538" cy="455771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3144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تمرين:فكري معي ماهي الاشياء التي يجب أن أخذها داخل حقيبة المدرسة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89469F-2763-4734-BA5A-A8125E894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7" t="28478" r="6915" b="12427"/>
          <a:stretch/>
        </p:blipFill>
        <p:spPr>
          <a:xfrm>
            <a:off x="3699026" y="1298222"/>
            <a:ext cx="4685739" cy="527213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0394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136525"/>
            <a:ext cx="5109210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:تنفيذ التعليمات البسيطة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66C2FE-ED43-4BAE-ABC0-69D15B501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4" b="27854"/>
          <a:stretch/>
        </p:blipFill>
        <p:spPr>
          <a:xfrm>
            <a:off x="3970972" y="1407900"/>
            <a:ext cx="5853846" cy="46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0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15339</TotalTime>
  <Words>283</Words>
  <Application>Microsoft Office PowerPoint</Application>
  <PresentationFormat>Widescreen</PresentationFormat>
  <Paragraphs>102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ينفذ التعليمات البسيطة </vt:lpstr>
      <vt:lpstr>PowerPoint Presentation</vt:lpstr>
      <vt:lpstr>PowerPoint Presentation</vt:lpstr>
      <vt:lpstr>PowerPoint Presentation</vt:lpstr>
      <vt:lpstr>تمرين :قص ولصق ضع السمك داخل الحوض </vt:lpstr>
      <vt:lpstr>تمرين :تنفيذ التعليمات البسيطة </vt:lpstr>
      <vt:lpstr>تمرين:فكري معي ماهي الاشياء التي يجب أن أخذها داخل حقيبة المدرسة </vt:lpstr>
      <vt:lpstr>تمرين :تنفيذ التعليمات البسيطة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425</cp:revision>
  <dcterms:created xsi:type="dcterms:W3CDTF">2020-07-26T19:33:45Z</dcterms:created>
  <dcterms:modified xsi:type="dcterms:W3CDTF">2021-01-03T16:22:43Z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