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3"/>
  </p:notesMasterIdLst>
  <p:sldIdLst>
    <p:sldId id="267" r:id="rId6"/>
    <p:sldId id="274" r:id="rId7"/>
    <p:sldId id="275" r:id="rId8"/>
    <p:sldId id="276" r:id="rId9"/>
    <p:sldId id="277" r:id="rId10"/>
    <p:sldId id="278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9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237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4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13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13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13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xmlns="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xmlns="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13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13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13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13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13 January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13 January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25 December 2020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Goal No: </a:t>
            </a:r>
            <a:r>
              <a:rPr lang="ar-AE" sz="1200" dirty="0">
                <a:latin typeface="Arial" panose="020B0604020202020204" pitchFamily="34" charset="0"/>
                <a:cs typeface="+mn-cs"/>
              </a:rPr>
              <a:t>421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13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xmlns="" id="{5D8C9F03-3F18-4D63-B797-20C9E604B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 December 2020</a:t>
            </a:r>
            <a:endParaRPr lang="en-GB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xmlns="" id="{DC5C89BE-6E1E-4046-8DD0-4F73306B7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Goal No: </a:t>
            </a:r>
            <a:r>
              <a:rPr lang="ar-AE" sz="1200" dirty="0">
                <a:latin typeface="Arial" panose="020B0604020202020204" pitchFamily="34" charset="0"/>
                <a:cs typeface="+mn-cs"/>
              </a:rPr>
              <a:t>421</a:t>
            </a:r>
            <a:endParaRPr lang="en-GB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xmlns="" id="{EA68AC63-2BAB-467E-A4BD-DD829DE05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xmlns="" id="{1DA6D59B-397E-4811-8C79-77AB59DD22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 December 2020</a:t>
            </a:r>
            <a:endParaRPr lang="en-GB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xmlns="" id="{E37A5B64-FE0E-4721-B0AD-A8C20613E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Goal No: </a:t>
            </a:r>
            <a:r>
              <a:rPr lang="ar-AE" sz="1200" dirty="0">
                <a:latin typeface="Arial" panose="020B0604020202020204" pitchFamily="34" charset="0"/>
                <a:cs typeface="+mn-cs"/>
              </a:rPr>
              <a:t>421</a:t>
            </a:r>
            <a:endParaRPr lang="en-GB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xmlns="" id="{5FEFB028-9822-4D3B-BBDA-6718193A2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xmlns="" id="{67F5B704-C1E2-454A-B49B-42BF5F966A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 December 2020</a:t>
            </a:r>
            <a:endParaRPr lang="en-GB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xmlns="" id="{A292A45C-F962-4BD6-8ABF-5E2783AA8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Goal No: </a:t>
            </a:r>
            <a:r>
              <a:rPr lang="ar-AE" sz="1200" dirty="0">
                <a:latin typeface="Arial" panose="020B0604020202020204" pitchFamily="34" charset="0"/>
                <a:cs typeface="+mn-cs"/>
              </a:rPr>
              <a:t>421</a:t>
            </a:r>
            <a:endParaRPr lang="en-GB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xmlns="" id="{1ECCFA08-2B02-4274-B6F3-C79771C5A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xmlns="" id="{3F5023F1-52C5-49EB-B5B5-E7AE032246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 December 2020</a:t>
            </a:r>
            <a:endParaRPr lang="en-GB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xmlns="" id="{DEDDBD5F-F4EB-4D83-8544-177AC4862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Goal No: </a:t>
            </a:r>
            <a:r>
              <a:rPr lang="ar-AE" sz="1200" dirty="0">
                <a:latin typeface="Arial" panose="020B0604020202020204" pitchFamily="34" charset="0"/>
                <a:cs typeface="+mn-cs"/>
              </a:rPr>
              <a:t>421</a:t>
            </a:r>
            <a:endParaRPr lang="en-GB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xmlns="" id="{4D56BD4A-F4C6-4D05-9EB3-8A46311A8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xmlns="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xmlns="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xmlns="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xmlns="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523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xmlns="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xmlns="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8346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13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13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13 January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13 January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13 January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13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13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13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13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52iz8Hdk0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www.youtube.com/watch?v=jq4WDT4L0t8" TargetMode="External"/><Relationship Id="rId4" Type="http://schemas.openxmlformats.org/officeDocument/2006/relationships/hyperlink" Target="https://www.youtube.com/watch?v=uCJh0Mxuay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DWZYamROi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xmlns="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AE" sz="2800" dirty="0">
                <a:latin typeface="Arial" panose="020B0604020202020204" pitchFamily="34" charset="0"/>
                <a:cs typeface="Arial" panose="020B0604020202020204" pitchFamily="34" charset="0"/>
              </a:rPr>
              <a:t>يسأل أسئلة تبدأ " بماذا، أين ، من ، لماذا، متى "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 rtl="1"/>
            <a:r>
              <a:rPr lang="ar-AE" dirty="0">
                <a:latin typeface="Arial" panose="020B0604020202020204" pitchFamily="34" charset="0"/>
                <a:cs typeface="Arial" panose="020B0604020202020204" pitchFamily="34" charset="0"/>
              </a:rPr>
              <a:t>مقدم الهدف: سحر محمد الحوسني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864">
            <a:off x="9695101" y="503793"/>
            <a:ext cx="1124804" cy="97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306287"/>
              </p:ext>
            </p:extLst>
          </p:nvPr>
        </p:nvGraphicFramePr>
        <p:xfrm>
          <a:off x="154004" y="224444"/>
          <a:ext cx="11906451" cy="64165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xmlns="" val="2032493190"/>
                    </a:ext>
                  </a:extLst>
                </a:gridCol>
                <a:gridCol w="2918797">
                  <a:extLst>
                    <a:ext uri="{9D8B030D-6E8A-4147-A177-3AD203B41FA5}">
                      <a16:colId xmlns:a16="http://schemas.microsoft.com/office/drawing/2014/main" xmlns="" val="4078435238"/>
                    </a:ext>
                  </a:extLst>
                </a:gridCol>
                <a:gridCol w="12755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249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المراجعة</a:t>
                      </a:r>
                      <a:r>
                        <a:rPr lang="ar-AE" sz="12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أ/ عفاف</a:t>
                      </a:r>
                      <a:r>
                        <a:rPr lang="ar-AE" sz="1200" b="1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الكربي</a:t>
                      </a:r>
                      <a:endParaRPr lang="en-US" sz="12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الإعداد : سحر محمد الحوسني</a:t>
                      </a:r>
                      <a:endParaRPr lang="en-US" sz="12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200" b="1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يسأل أسئلة تبدأ " بماذا، أين ، من ، لماذا، متى </a:t>
                      </a:r>
                      <a:r>
                        <a:rPr lang="ar-AE" sz="12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«</a:t>
                      </a:r>
                    </a:p>
                    <a:p>
                      <a:pPr algn="ctr" rtl="1" fontAlgn="ctr"/>
                      <a:r>
                        <a:rPr lang="ar-AE" sz="12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رقم الهدف (568)</a:t>
                      </a:r>
                      <a:endParaRPr lang="ar-AE" sz="1200" b="1" kern="12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n>
                            <a:noFill/>
                          </a:ln>
                          <a:latin typeface="Arial" panose="020B0604020202020204" pitchFamily="34" charset="0"/>
                          <a:cs typeface="+mn-cs"/>
                        </a:rPr>
                        <a:t>الهدف 568</a:t>
                      </a:r>
                      <a:endParaRPr lang="en-US" sz="14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الفئة العمرية: 5-6 </a:t>
                      </a:r>
                      <a:r>
                        <a:rPr lang="ar-AE" sz="1200" b="1" baseline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سنوات</a:t>
                      </a:r>
                      <a:endParaRPr lang="ar-AE" sz="12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مستوى الشدة: بسيطة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فئة الإعاقة : </a:t>
                      </a:r>
                      <a:r>
                        <a:rPr lang="ar-AE" sz="12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الإعاقة الذهنية</a:t>
                      </a:r>
                      <a:r>
                        <a:rPr lang="en-US" sz="1200" b="1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بيانات الهدف</a:t>
                      </a:r>
                      <a:endParaRPr lang="en-US" sz="14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+mn-cs"/>
                        </a:rPr>
                        <a:t>فلم أدوات الاستفهام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</a:t>
                      </a:r>
                      <a:r>
                        <a:rPr lang="en-US" sz="12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://www.youtube.com/watch?v=552iz8Hdk0c</a:t>
                      </a:r>
                      <a:endParaRPr lang="ar-AE" sz="12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ar-AE" sz="1200" b="1" baseline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+mn-cs"/>
                        </a:rPr>
                        <a:t>انشودة أدوات الاستفهام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r">
                        <a:defRPr/>
                      </a:pPr>
                      <a:r>
                        <a:rPr lang="en-US" sz="12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https://www.youtube.com/watch?v=uCJh0MxuayA</a:t>
                      </a:r>
                      <a:r>
                        <a:rPr lang="ar-AE" sz="12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lvl="0" algn="r">
                        <a:defRPr/>
                      </a:pPr>
                      <a:endParaRPr lang="ar-AE" sz="1200" dirty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r">
                        <a:defRPr/>
                      </a:pPr>
                      <a:r>
                        <a:rPr lang="en-US" sz="12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https://www.youtube.com/watch?v=jq4WDT4L0t8</a:t>
                      </a:r>
                      <a:endParaRPr lang="ar-AE" sz="1200" dirty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r">
                        <a:defRPr/>
                      </a:pPr>
                      <a:endParaRPr lang="ar-AE" sz="12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ar-AE" sz="1200" b="1" baseline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AE" sz="16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AE" sz="1600" b="1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كتاب</a:t>
                      </a:r>
                      <a:r>
                        <a:rPr lang="ar-AE" sz="1600" b="1" baseline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47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422080"/>
              </p:ext>
            </p:extLst>
          </p:nvPr>
        </p:nvGraphicFramePr>
        <p:xfrm>
          <a:off x="124387" y="136525"/>
          <a:ext cx="11943226" cy="76217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6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62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algn="r" rtl="1" fontAlgn="ctr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يسأل أسئلة تبدأ " بماذا، أين ، من ، لماذا، متى "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الهدف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انشطه مهارية</a:t>
                      </a:r>
                      <a:endParaRPr lang="ar-AE" sz="12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المكونات 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u="sng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u="sng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u="sng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u="sng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u="sng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u="sng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1200" b="1" u="sng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الانشطه الصفية </a:t>
                      </a:r>
                      <a:endParaRPr lang="ar-AE" sz="1200" b="1" u="sng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AE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نشاط  التعرف على أدوات الاستفهام </a:t>
                      </a:r>
                      <a:r>
                        <a:rPr lang="ar-AE" sz="1200" dirty="0">
                          <a:latin typeface="Arial" panose="020B0604020202020204" pitchFamily="34" charset="0"/>
                          <a:cs typeface="+mn-cs"/>
                        </a:rPr>
                        <a:t>" بماذا، أين ، من ، لماذا، متى </a:t>
                      </a:r>
                      <a:r>
                        <a:rPr lang="ar-AE" sz="1200" dirty="0" smtClean="0">
                          <a:latin typeface="Arial" panose="020B0604020202020204" pitchFamily="34" charset="0"/>
                          <a:cs typeface="+mn-cs"/>
                        </a:rPr>
                        <a:t>« من خلال الحلقة الصباحية</a:t>
                      </a:r>
                      <a:r>
                        <a:rPr lang="ar-AE" sz="1200" baseline="0" dirty="0" smtClean="0">
                          <a:latin typeface="Arial" panose="020B0604020202020204" pitchFamily="34" charset="0"/>
                          <a:cs typeface="+mn-cs"/>
                        </a:rPr>
                        <a:t> للطلاب نبدأ بطرح الاسئلة ماذا أكل اليوم ؟ اين وضعة حقيبتك ؟ ، بعد ذلك نطلب من الطالب ان يسأل زميله في الصف بمساعدة المعلمه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aseline="0" dirty="0" smtClean="0"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aseline="0" dirty="0" smtClean="0">
                          <a:latin typeface="Arial" panose="020B0604020202020204" pitchFamily="34" charset="0"/>
                          <a:cs typeface="+mn-cs"/>
                        </a:rPr>
                        <a:t>نشاط الصور : عرض صور على الطالب وتدريبه على طرح سؤال يختص بالصور مثال : صورة ولد يأكل موز والسؤال من يحب أن يأكل موز ؟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aseline="0" dirty="0" smtClean="0"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aseline="0" dirty="0" smtClean="0"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aseline="0" dirty="0" smtClean="0">
                          <a:latin typeface="Arial" panose="020B0604020202020204" pitchFamily="34" charset="0"/>
                          <a:cs typeface="+mn-cs"/>
                        </a:rPr>
                        <a:t>مروحة ادوات الاستفهام : عمل مروحه أدوات الاستفهام مع الطفل وان يتم سؤال الطفل باستخدام الأدوات 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" بماذا، أين ، من ، لماذا، متى "</a:t>
                      </a:r>
                      <a:r>
                        <a:rPr lang="ar-AE" sz="1200" baseline="0" dirty="0" smtClean="0"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aseline="0" dirty="0" smtClean="0"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aseline="0" dirty="0" smtClean="0"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SA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/>
          </a:p>
        </p:txBody>
      </p:sp>
      <p:pic>
        <p:nvPicPr>
          <p:cNvPr id="10" name="Picture 2" descr="مروحة أدوات الاستفهام">
            <a:extLst>
              <a:ext uri="{FF2B5EF4-FFF2-40B4-BE49-F238E27FC236}">
                <a16:creationId xmlns:a16="http://schemas.microsoft.com/office/drawing/2014/main" xmlns="" id="{BE7F66BE-CDE2-4855-A624-B05CE4AA49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6" b="22664"/>
          <a:stretch/>
        </p:blipFill>
        <p:spPr bwMode="auto">
          <a:xfrm>
            <a:off x="2212495" y="4895318"/>
            <a:ext cx="1468254" cy="113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51E4DD4-7FB0-4BC4-A8C4-879A8C249E07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2014282" y="1347962"/>
            <a:ext cx="1753277" cy="123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2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332368"/>
              </p:ext>
            </p:extLst>
          </p:nvPr>
        </p:nvGraphicFramePr>
        <p:xfrm>
          <a:off x="307864" y="240909"/>
          <a:ext cx="11804073" cy="65187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211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28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60567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الحصة الدراسية:</a:t>
                      </a:r>
                      <a:endParaRPr lang="ar-AE" sz="1200" b="0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الهدف الرئيسي هو </a:t>
                      </a: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يسأل أسئلة تبدأ " بماذا، أين ، من ، لماذا، متى "</a:t>
                      </a:r>
                      <a:endParaRPr lang="ar-AE" sz="12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r" rtl="1" fontAlgn="ctr"/>
                      <a:endParaRPr lang="ar-AE" sz="1200" b="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تشغيل الفيديو الخاص بالدرس.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تنفيذ الأنشطة 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الصفية </a:t>
                      </a:r>
                      <a:endParaRPr lang="ar-AE" sz="1200" b="1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="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0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النشاط الفني: 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aseline="0" dirty="0">
                          <a:latin typeface="Arial" panose="020B0604020202020204" pitchFamily="34" charset="0"/>
                          <a:cs typeface="+mn-cs"/>
                        </a:rPr>
                        <a:t>ان يلون الطالب أدوات الاستفهام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aseline="0" dirty="0">
                          <a:latin typeface="Arial" panose="020B0604020202020204" pitchFamily="34" charset="0"/>
                          <a:cs typeface="+mn-cs"/>
                        </a:rPr>
                        <a:t>يصنع الطالب مروحة أدوات الاستفهام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النشاط الرياضي: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aseline="0" dirty="0">
                          <a:latin typeface="Arial" panose="020B0604020202020204" pitchFamily="34" charset="0"/>
                          <a:cs typeface="+mn-cs"/>
                        </a:rPr>
                        <a:t>وضع مسميات أدوات الاستفهام على الأرض ومن ثم طلب من الطفل الذهاب الى الأداة المراد سؤاله بها. على سبيل المثال وقف الطفل عند كلمة لماذا، ويسال لماذا اخترت اللون الأحمر</a:t>
                      </a:r>
                      <a:r>
                        <a:rPr lang="ar-AE" sz="1200" baseline="0" dirty="0" smtClean="0">
                          <a:latin typeface="Arial" panose="020B0604020202020204" pitchFamily="34" charset="0"/>
                          <a:cs typeface="+mn-cs"/>
                        </a:rPr>
                        <a:t>؟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ar-AE" sz="1200" baseline="0" dirty="0" smtClean="0"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200" b="1" u="none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النشاط الموسيقي: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ترديد مع المعلم اغنية </a:t>
                      </a:r>
                      <a:r>
                        <a:rPr lang="ar-AE" sz="1200" baseline="0" dirty="0" smtClean="0">
                          <a:latin typeface="Arial" panose="020B0604020202020204" pitchFamily="34" charset="0"/>
                          <a:cs typeface="+mn-cs"/>
                        </a:rPr>
                        <a:t>عن ادوات الاستفهام</a:t>
                      </a:r>
                      <a:endParaRPr lang="ar-AE" sz="1200" baseline="0" dirty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13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عمل مروحه أدوات الاستفهام مع الطفل وان يتم سؤال الطفل باستخدام الأدوات </a:t>
                      </a: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" بماذا، أين ، من ، لماذا، متى "</a:t>
                      </a:r>
                      <a:r>
                        <a:rPr lang="ar-AE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الواجب المنزلي 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711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ar-S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تمارين الكترونية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288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متوسط : </a:t>
                      </a: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ان يتعرف على وسائل المواصلات 30 %  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جيد: </a:t>
                      </a: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ان يتعرف على وسائل المواصلات 50%  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مرتفع</a:t>
                      </a: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ان يتعرف على وسائل المواصلات </a:t>
                      </a: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</a:t>
                      </a:r>
                      <a:endParaRPr lang="ar-AE" sz="1200" b="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التقييم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60F9F505-338F-4A63-8E60-F3E66EC2060F}" type="slidenum">
              <a:rPr lang="en-GB" smtClean="0"/>
              <a:pPr rtl="1"/>
              <a:t>4</a:t>
            </a:fld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FBA2C00-4D5B-415C-BE7D-457BA7E736E7}"/>
              </a:ext>
            </a:extLst>
          </p:cNvPr>
          <p:cNvSpPr txBox="1"/>
          <p:nvPr/>
        </p:nvSpPr>
        <p:spPr>
          <a:xfrm>
            <a:off x="5292517" y="4309504"/>
            <a:ext cx="2000619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انشودة أدوات الاستفهام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">
            <a:extLst>
              <a:ext uri="{FF2B5EF4-FFF2-40B4-BE49-F238E27FC236}">
                <a16:creationId xmlns:a16="http://schemas.microsoft.com/office/drawing/2014/main" xmlns="" id="{2D500ADA-5D38-487D-A58B-E7301E04AE18}"/>
              </a:ext>
            </a:extLst>
          </p:cNvPr>
          <p:cNvSpPr/>
          <p:nvPr/>
        </p:nvSpPr>
        <p:spPr>
          <a:xfrm>
            <a:off x="4534861" y="4791513"/>
            <a:ext cx="4170217" cy="76831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868D79D-BA74-483B-ACF7-394722A6EA21}"/>
              </a:ext>
            </a:extLst>
          </p:cNvPr>
          <p:cNvSpPr txBox="1"/>
          <p:nvPr/>
        </p:nvSpPr>
        <p:spPr>
          <a:xfrm>
            <a:off x="4602894" y="5021783"/>
            <a:ext cx="410218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www.youtube.com/watch?v=9DWZYamROiY</a:t>
            </a:r>
            <a:endParaRPr lang="ar-AE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مروحة أدوات الاستفهام">
            <a:extLst>
              <a:ext uri="{FF2B5EF4-FFF2-40B4-BE49-F238E27FC236}">
                <a16:creationId xmlns:a16="http://schemas.microsoft.com/office/drawing/2014/main" xmlns="" id="{BE7F66BE-CDE2-4855-A624-B05CE4AA49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6" b="22664"/>
          <a:stretch/>
        </p:blipFill>
        <p:spPr bwMode="auto">
          <a:xfrm>
            <a:off x="424207" y="329218"/>
            <a:ext cx="2325836" cy="180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92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3561" y="5433184"/>
            <a:ext cx="3968496" cy="832104"/>
          </a:xfrm>
        </p:spPr>
        <p:txBody>
          <a:bodyPr>
            <a:normAutofit/>
          </a:bodyPr>
          <a:lstStyle/>
          <a:p>
            <a:pPr algn="ctr"/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لون أدوات الاستفهام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51E4DD4-7FB0-4BC4-A8C4-879A8C249E07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691401" y="406531"/>
            <a:ext cx="6809197" cy="48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9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AAAF5F97-DD15-4803-BB1B-2D35067A4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62" y="4902077"/>
            <a:ext cx="3968496" cy="832104"/>
          </a:xfrm>
        </p:spPr>
        <p:txBody>
          <a:bodyPr>
            <a:normAutofit/>
          </a:bodyPr>
          <a:lstStyle/>
          <a:p>
            <a:pPr algn="ctr"/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اصنع مروحة أدوات الاستفهام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735C0DD-43FE-4E9F-8857-55D784EE2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232" y="0"/>
            <a:ext cx="4872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09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xmlns="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AE" sz="4400" dirty="0">
                <a:latin typeface="Arial" panose="020B0604020202020204" pitchFamily="34" charset="0"/>
                <a:cs typeface="Arial" panose="020B0604020202020204" pitchFamily="34" charset="0"/>
              </a:rPr>
              <a:t>شكراً للجميع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 rtl="1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64046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EED42B-3B47-45C2-9F50-0B4533C0F1E3}">
  <ds:schemaRefs>
    <ds:schemaRef ds:uri="http://schemas.microsoft.com/office/2006/documentManagement/types"/>
    <ds:schemaRef ds:uri="http://schemas.microsoft.com/office/infopath/2007/PartnerControls"/>
    <ds:schemaRef ds:uri="c1803469-1359-4921-b8b2-4aa11e6de6e4"/>
    <ds:schemaRef ds:uri="http://purl.org/dc/elements/1.1/"/>
    <ds:schemaRef ds:uri="http://schemas.microsoft.com/office/2006/metadata/properties"/>
    <ds:schemaRef ds:uri="0860e916-1933-4f54-bf75-902e7a9d18bb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371</Words>
  <Application>Microsoft Office PowerPoint</Application>
  <PresentationFormat>Widescreen</PresentationFormat>
  <Paragraphs>94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Sakkal Majalla</vt:lpstr>
      <vt:lpstr>Times New Roman</vt:lpstr>
      <vt:lpstr>Office Theme</vt:lpstr>
      <vt:lpstr>1_Office Theme</vt:lpstr>
      <vt:lpstr>يسأل أسئلة تبدأ " بماذا، أين ، من ، لماذا، متى "</vt:lpstr>
      <vt:lpstr>PowerPoint Presentation</vt:lpstr>
      <vt:lpstr>PowerPoint Presentation</vt:lpstr>
      <vt:lpstr>PowerPoint Presentation</vt:lpstr>
      <vt:lpstr>لون أدوات الاستفهام</vt:lpstr>
      <vt:lpstr>اصنع مروحة أدوات الاستفهام</vt:lpstr>
      <vt:lpstr>شكراً للجميع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Microsoft account</cp:lastModifiedBy>
  <cp:revision>57</cp:revision>
  <dcterms:created xsi:type="dcterms:W3CDTF">2020-07-26T19:33:45Z</dcterms:created>
  <dcterms:modified xsi:type="dcterms:W3CDTF">2021-01-13T09:05:30Z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