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64" r:id="rId9"/>
    <p:sldId id="269" r:id="rId10"/>
    <p:sldId id="27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ROtSpFH0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-utoASyI3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e8aC7aJFB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AAqyvj7OfW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ZsCmgfgh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يعتذر عندما يقوم بفعل خاطئ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28209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أ/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عفاف الكربي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 سحر محمد الحوسني</a:t>
                      </a:r>
                      <a:endParaRPr lang="en-US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يعتذر عندما يقوم بفعل </a:t>
                      </a:r>
                      <a:r>
                        <a:rPr lang="ar-AE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خاطئ</a:t>
                      </a:r>
                    </a:p>
                    <a:p>
                      <a:pPr algn="ctr" rtl="1" fontAlgn="ctr"/>
                      <a:r>
                        <a:rPr lang="ar-AE" sz="1200" b="1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رقم الهدف (572)</a:t>
                      </a:r>
                      <a:endParaRPr lang="ar-AE" sz="1200" b="1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+mn-cs"/>
                        </a:rPr>
                        <a:t>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5-6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سنوات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الاعاقة الذهنية</a:t>
                      </a:r>
                      <a:r>
                        <a:rPr lang="en-US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قصة أنا أسف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https://www.youtube.com/watch?v=EZROtSpFH0A</a:t>
                      </a:r>
                      <a:endParaRPr lang="ar-AE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قصة أهمية الاعتذار</a:t>
                      </a: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https://www.youtube.com/watch?v=-utoASyI3Ws</a:t>
                      </a: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766833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يعتذر عندما يقوم بفعل خاطئ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المقاطع التعليمية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تعريف الطفل على الاعتذار بقول أسف - أعتذر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تنفيذ النشاط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الاجتماعي: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ضع دائرة على السلوك الجيد (الاعتذار)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تمثيل مع المعلم حدوث سلوك خاطئ وان يعتذر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ان يقلد الطالب المعلم بالاعتذار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811983" y="4381534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0015" y="4504083"/>
            <a:ext cx="403415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hlinkClick r:id="rId3"/>
              </a:rPr>
              <a:t>https://www.youtube.com/watch?v=me8aC7aJFB4</a:t>
            </a:r>
            <a:endParaRPr lang="ar-AE" sz="1400" dirty="0"/>
          </a:p>
          <a:p>
            <a:pPr lvl="0">
              <a:defRPr/>
            </a:pPr>
            <a:endParaRPr lang="ar-AE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1761EE3-76F6-4C68-9186-59198E9967A6}"/>
              </a:ext>
            </a:extLst>
          </p:cNvPr>
          <p:cNvSpPr txBox="1"/>
          <p:nvPr/>
        </p:nvSpPr>
        <p:spPr>
          <a:xfrm>
            <a:off x="6295634" y="3907476"/>
            <a:ext cx="29202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 أسف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="" xmlns:a16="http://schemas.microsoft.com/office/drawing/2014/main" id="{61A07981-6A4E-4ABE-9F4D-E39AF6B6D667}"/>
              </a:ext>
            </a:extLst>
          </p:cNvPr>
          <p:cNvSpPr/>
          <p:nvPr/>
        </p:nvSpPr>
        <p:spPr>
          <a:xfrm>
            <a:off x="934486" y="4374350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0871D5-4F4F-4540-8461-26045E87970B}"/>
              </a:ext>
            </a:extLst>
          </p:cNvPr>
          <p:cNvSpPr txBox="1"/>
          <p:nvPr/>
        </p:nvSpPr>
        <p:spPr>
          <a:xfrm>
            <a:off x="1002518" y="4496899"/>
            <a:ext cx="403415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hlinkClick r:id="rId4"/>
              </a:rPr>
              <a:t>https://www.youtube.com/watch?v=AAqyvj7OfWM</a:t>
            </a:r>
            <a:endParaRPr lang="ar-AE" sz="1400" dirty="0"/>
          </a:p>
          <a:p>
            <a:pPr lvl="0">
              <a:defRPr/>
            </a:pPr>
            <a:endParaRPr lang="ar-AE" sz="1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969B89-E0BD-404C-A972-871A616D46CD}"/>
              </a:ext>
            </a:extLst>
          </p:cNvPr>
          <p:cNvSpPr txBox="1"/>
          <p:nvPr/>
        </p:nvSpPr>
        <p:spPr>
          <a:xfrm>
            <a:off x="1429487" y="3907475"/>
            <a:ext cx="29202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التسامح</a:t>
            </a:r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36007"/>
              </p:ext>
            </p:extLst>
          </p:nvPr>
        </p:nvGraphicFramePr>
        <p:xfrm>
          <a:off x="193963" y="136526"/>
          <a:ext cx="11804073" cy="6628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61291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يعتذر عندما يقوم بفعل </a:t>
                      </a:r>
                      <a:r>
                        <a:rPr lang="ar-AE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خاطئ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 الأنشطة الصفية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تلوين كلمة أنا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اسف او تزينها بخامات موجوده بالبيئة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الموسيقى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تمثيل موقف عن الاعتذار مع الموسيقى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80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يقوم بالاعتذار عندما يقوم </a:t>
                      </a:r>
                      <a:r>
                        <a:rPr lang="ar-AE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بشئ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خاطئ في المنزل.. أن يمثل ولى الأمر مع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الإخوه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حدوث سلوك خاطئ وانا يبادروا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بالإعذار</a:t>
                      </a:r>
                      <a:endParaRPr lang="ar-AE" sz="1200" baseline="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98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411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يعتذر عندما يقوم بفعل خاطئ</a:t>
                      </a:r>
                      <a:r>
                        <a:rPr lang="en-US" sz="1200" b="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1/4</a:t>
                      </a:r>
                      <a:r>
                        <a:rPr lang="en-US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="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يعتذر عندما يقوم بفعل خاطئ  </a:t>
                      </a:r>
                      <a:r>
                        <a:rPr lang="ar-AE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2/4             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يعتذر عندما يقوم بفعل خاطئ</a:t>
                      </a:r>
                      <a:r>
                        <a:rPr lang="ar-AE" sz="1200" b="0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ar-AE" sz="1200" b="0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3/4</a:t>
                      </a:r>
                      <a:endParaRPr lang="ar-AE" sz="1200" b="0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58551" y="6356350"/>
            <a:ext cx="2743200" cy="365125"/>
          </a:xfrm>
        </p:spPr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sp>
        <p:nvSpPr>
          <p:cNvPr id="13" name="Rounded Rectangle 1">
            <a:extLst>
              <a:ext uri="{FF2B5EF4-FFF2-40B4-BE49-F238E27FC236}">
                <a16:creationId xmlns="" xmlns:a16="http://schemas.microsoft.com/office/drawing/2014/main" id="{FA7EB3B0-4274-4F20-BD38-63B32A70CA20}"/>
              </a:ext>
            </a:extLst>
          </p:cNvPr>
          <p:cNvSpPr/>
          <p:nvPr/>
        </p:nvSpPr>
        <p:spPr>
          <a:xfrm>
            <a:off x="6308826" y="5103336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DF09C1F-02FF-4213-9BB6-FA810FEE8928}"/>
              </a:ext>
            </a:extLst>
          </p:cNvPr>
          <p:cNvSpPr txBox="1"/>
          <p:nvPr/>
        </p:nvSpPr>
        <p:spPr>
          <a:xfrm>
            <a:off x="6376858" y="5256129"/>
            <a:ext cx="403415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www.youtube.com/watch?v=9yZsCmgfghg</a:t>
            </a:r>
            <a:endParaRPr lang="ar-AE" sz="1400" dirty="0" smtClean="0"/>
          </a:p>
          <a:p>
            <a:pPr lvl="0">
              <a:defRPr/>
            </a:pPr>
            <a:endParaRPr lang="ar-AE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40169F5-A2C9-47A7-9FE1-CDF979D6D1C6}"/>
              </a:ext>
            </a:extLst>
          </p:cNvPr>
          <p:cNvSpPr txBox="1"/>
          <p:nvPr/>
        </p:nvSpPr>
        <p:spPr>
          <a:xfrm>
            <a:off x="6844338" y="4718068"/>
            <a:ext cx="292020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 أسف</a:t>
            </a:r>
          </a:p>
        </p:txBody>
      </p:sp>
      <p:pic>
        <p:nvPicPr>
          <p:cNvPr id="2050" name="Picture 2" descr="Learn Good Manners For Kids | Sorry, Please, Thank you - The Magic Words |  Periwinkle - YouTube">
            <a:extLst>
              <a:ext uri="{FF2B5EF4-FFF2-40B4-BE49-F238E27FC236}">
                <a16:creationId xmlns="" xmlns:a16="http://schemas.microsoft.com/office/drawing/2014/main" id="{33BA354E-5F5F-48AC-A3C7-37445CD4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3" y="782425"/>
            <a:ext cx="4290244" cy="24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43355A8-206C-4A12-B4ED-571109703EC6}"/>
              </a:ext>
            </a:extLst>
          </p:cNvPr>
          <p:cNvSpPr txBox="1">
            <a:spLocks/>
          </p:cNvSpPr>
          <p:nvPr/>
        </p:nvSpPr>
        <p:spPr>
          <a:xfrm>
            <a:off x="3867001" y="5875410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/>
              <a:t>ضع دائرة على سلوك الاعتذار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كيف تقول &quot;آسف&quot;؟ خطوات لتعليم الأطفال الاعتذار | مصر العربية">
            <a:extLst>
              <a:ext uri="{FF2B5EF4-FFF2-40B4-BE49-F238E27FC236}">
                <a16:creationId xmlns="" xmlns:a16="http://schemas.microsoft.com/office/drawing/2014/main" id="{F55709E6-B7AF-4560-9A26-C684D0AA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86" y="410302"/>
            <a:ext cx="3202857" cy="213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علمـــــى طفــــلك ثقافـــــة الاعتـــذار - بوابة الشروق - نسخة الموبايل">
            <a:extLst>
              <a:ext uri="{FF2B5EF4-FFF2-40B4-BE49-F238E27FC236}">
                <a16:creationId xmlns="" xmlns:a16="http://schemas.microsoft.com/office/drawing/2014/main" id="{F6E2F3DA-AA88-4890-AE82-28BF51D3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86" y="3056976"/>
            <a:ext cx="3213033" cy="217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952" y="3095627"/>
            <a:ext cx="3208691" cy="2135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291" y="371652"/>
            <a:ext cx="3208691" cy="217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43355A8-206C-4A12-B4ED-571109703EC6}"/>
              </a:ext>
            </a:extLst>
          </p:cNvPr>
          <p:cNvSpPr txBox="1">
            <a:spLocks/>
          </p:cNvSpPr>
          <p:nvPr/>
        </p:nvSpPr>
        <p:spPr>
          <a:xfrm>
            <a:off x="348297" y="5333284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/>
              <a:t>لون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87D63D8-7FCC-41DD-AC55-0F92543873CE}"/>
              </a:ext>
            </a:extLst>
          </p:cNvPr>
          <p:cNvSpPr/>
          <p:nvPr/>
        </p:nvSpPr>
        <p:spPr>
          <a:xfrm>
            <a:off x="2707892" y="1454995"/>
            <a:ext cx="677621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AE" sz="199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أنا أسف</a:t>
            </a:r>
            <a:endParaRPr lang="en-US" sz="199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85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0860e916-1933-4f54-bf75-902e7a9d18b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239</Words>
  <Application>Microsoft Office PowerPoint</Application>
  <PresentationFormat>Widescreen</PresentationFormat>
  <Paragraphs>92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يعتذر عندما يقوم بفعل خاطئ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73</cp:revision>
  <dcterms:created xsi:type="dcterms:W3CDTF">2020-07-26T19:33:45Z</dcterms:created>
  <dcterms:modified xsi:type="dcterms:W3CDTF">2021-02-01T07:23:07Z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