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0" r:id="rId5"/>
    <p:sldId id="272" r:id="rId6"/>
    <p:sldId id="271" r:id="rId7"/>
    <p:sldId id="277" r:id="rId8"/>
    <p:sldId id="273" r:id="rId9"/>
    <p:sldId id="274" r:id="rId10"/>
    <p:sldId id="275" r:id="rId11"/>
    <p:sldId id="276" r:id="rId12"/>
    <p:sldId id="278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EEBB-B021-4DBA-AABE-636AB428DB99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18A0-CE7B-4971-8982-DF01BF1D7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43ZteVMQH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25658"/>
              </p:ext>
            </p:extLst>
          </p:nvPr>
        </p:nvGraphicFramePr>
        <p:xfrm>
          <a:off x="186812" y="348172"/>
          <a:ext cx="11545642" cy="635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2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728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07289"/>
                <a:gridCol w="2307289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37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3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المراجعة</a:t>
                      </a:r>
                      <a:r>
                        <a:rPr lang="ar-AE"/>
                        <a:t>: </a:t>
                      </a:r>
                      <a:r>
                        <a:rPr lang="ar-AE" smtClean="0"/>
                        <a:t>(شيخة عبيد +ابراهيم الزعبي)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الإعداد : </a:t>
                      </a:r>
                      <a:r>
                        <a:rPr lang="ar-BH" dirty="0" smtClean="0"/>
                        <a:t>شرحبيل موسى الزهراوي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aseline="0" dirty="0" smtClean="0"/>
                        <a:t>رقم  الهدف: 2796</a:t>
                      </a:r>
                      <a:endParaRPr lang="ar-AE" sz="1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dirty="0" smtClean="0"/>
                        <a:t>يتعرف على الاعداد من 1-10</a:t>
                      </a:r>
                      <a:endParaRPr lang="ar-AE" sz="1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3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الفئة العمرية: </a:t>
                      </a:r>
                      <a:r>
                        <a:rPr lang="ar-BH" dirty="0" smtClean="0"/>
                        <a:t>8- 9 سنوات</a:t>
                      </a:r>
                      <a:endParaRPr lang="ar-A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مستوى الشدة: </a:t>
                      </a:r>
                      <a:r>
                        <a:rPr lang="ar-AE" dirty="0" smtClean="0"/>
                        <a:t>متوسط</a:t>
                      </a:r>
                      <a:endParaRPr lang="ar-A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فئة الإعاقة : </a:t>
                      </a:r>
                      <a:r>
                        <a:rPr lang="ar-AE" dirty="0" smtClean="0"/>
                        <a:t>توحد</a:t>
                      </a:r>
                      <a:r>
                        <a:rPr lang="ar-AE" dirty="0"/>
                        <a:t>،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بيانات 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078760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درس </a:t>
                      </a:r>
                      <a:r>
                        <a:rPr lang="ar-AE" sz="2000" b="1" dirty="0" smtClean="0"/>
                        <a:t>:</a:t>
                      </a:r>
                      <a:r>
                        <a:rPr lang="ar-BH" sz="2000" b="1" baseline="0" dirty="0" smtClean="0"/>
                        <a:t> في حصة الرياضيات</a:t>
                      </a:r>
                    </a:p>
                    <a:p>
                      <a:pPr algn="r" rtl="1"/>
                      <a:r>
                        <a:rPr lang="ar-BH" sz="2000" b="1" baseline="0" dirty="0" smtClean="0"/>
                        <a:t>في  حصة الرياضيات سأل المعلم الطلاب ، من يستطيع العد حتى العدد عشرة </a:t>
                      </a:r>
                    </a:p>
                    <a:p>
                      <a:pPr algn="r" rtl="1"/>
                      <a:r>
                        <a:rPr lang="ar-BH" sz="2000" b="1" baseline="0" dirty="0" smtClean="0"/>
                        <a:t>فرفع حمد يده وقال انا يا معلمي ، فقام حمد بالعدة من واحد الى عشرة ثم قالت </a:t>
                      </a:r>
                    </a:p>
                    <a:p>
                      <a:pPr algn="r" rtl="1"/>
                      <a:r>
                        <a:rPr lang="ar-BH" sz="2000" b="1" baseline="0" dirty="0" smtClean="0"/>
                        <a:t>مريم وانا أيضا استطيع ، فعدت مريم أيضا من واحد الى عشرة ، فقال المعلم </a:t>
                      </a:r>
                    </a:p>
                    <a:p>
                      <a:pPr algn="r" rtl="1"/>
                      <a:r>
                        <a:rPr lang="ar-BH" sz="2000" b="1" baseline="0" dirty="0" smtClean="0"/>
                        <a:t>احسنتم يا أبطال </a:t>
                      </a:r>
                      <a:endParaRPr lang="ar-SA" sz="2000" b="1" dirty="0" smtClean="0"/>
                    </a:p>
                    <a:p>
                      <a:pPr algn="r" rtl="1"/>
                      <a:endParaRPr lang="ar-BH" sz="1600" b="1" dirty="0" smtClean="0"/>
                    </a:p>
                    <a:p>
                      <a:pPr algn="r" rtl="1"/>
                      <a:endParaRPr lang="ar-BH" sz="1600" b="1" dirty="0" smtClean="0"/>
                    </a:p>
                    <a:p>
                      <a:pPr algn="r" rtl="1"/>
                      <a:r>
                        <a:rPr lang="ar-BH" sz="1600" b="1" dirty="0" smtClean="0"/>
                        <a:t>اغنية الأعداد فيديو تعليمي</a:t>
                      </a:r>
                    </a:p>
                    <a:p>
                      <a:pPr algn="r" rtl="1"/>
                      <a:r>
                        <a:rPr lang="en-US" sz="1600" dirty="0" smtClean="0">
                          <a:hlinkClick r:id="rId3"/>
                        </a:rPr>
                        <a:t>https://www.youtube.com/watch?v=o43ZteVMQHQ</a:t>
                      </a:r>
                      <a:endParaRPr lang="ar-BH" sz="1600" b="1" dirty="0" smtClean="0"/>
                    </a:p>
                    <a:p>
                      <a:pPr algn="r" rtl="1"/>
                      <a:endParaRPr lang="ar-BH" sz="1600" b="1" dirty="0" smtClean="0"/>
                    </a:p>
                    <a:p>
                      <a:pPr algn="r" rtl="1"/>
                      <a:endParaRPr lang="ar-BH" sz="1600" b="1" dirty="0" smtClean="0"/>
                    </a:p>
                    <a:p>
                      <a:pPr algn="r" rtl="1"/>
                      <a:endParaRPr lang="ar-BH" sz="1600" b="1" dirty="0" smtClean="0"/>
                    </a:p>
                    <a:p>
                      <a:pPr algn="r" rtl="1"/>
                      <a:endParaRPr lang="ar-SA" sz="1600" b="1" dirty="0"/>
                    </a:p>
                    <a:p>
                      <a:pPr algn="r" rtl="1"/>
                      <a:endParaRPr lang="ar-BH" sz="16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dirty="0"/>
                        <a:t>كتاب</a:t>
                      </a:r>
                      <a:r>
                        <a:rPr lang="ar-AE" sz="1600" b="1" baseline="0" dirty="0"/>
                        <a:t> الطالب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54" y="1714046"/>
            <a:ext cx="3700689" cy="3641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13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54" y="537029"/>
            <a:ext cx="11059432" cy="6023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14535" y="0"/>
            <a:ext cx="21275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العد بشكل آلي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13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784117" y="1030516"/>
            <a:ext cx="979713" cy="1429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Rectangle 30"/>
          <p:cNvSpPr/>
          <p:nvPr/>
        </p:nvSpPr>
        <p:spPr>
          <a:xfrm>
            <a:off x="9673773" y="1008745"/>
            <a:ext cx="979713" cy="1429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Rectangle 28"/>
          <p:cNvSpPr/>
          <p:nvPr/>
        </p:nvSpPr>
        <p:spPr>
          <a:xfrm>
            <a:off x="7409544" y="994230"/>
            <a:ext cx="979713" cy="1429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ectangle 26"/>
          <p:cNvSpPr/>
          <p:nvPr/>
        </p:nvSpPr>
        <p:spPr>
          <a:xfrm>
            <a:off x="5116287" y="994230"/>
            <a:ext cx="979713" cy="1429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5" name="Rectangle 24"/>
          <p:cNvSpPr/>
          <p:nvPr/>
        </p:nvSpPr>
        <p:spPr>
          <a:xfrm>
            <a:off x="2750459" y="1008744"/>
            <a:ext cx="979713" cy="1429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5898" y="1162834"/>
            <a:ext cx="778102" cy="1220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210" y="1138301"/>
            <a:ext cx="835705" cy="1244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1029" y="4184425"/>
            <a:ext cx="914400" cy="1418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2114" y="1074056"/>
            <a:ext cx="845742" cy="1262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6671" y="3840842"/>
            <a:ext cx="956129" cy="138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3416" y="1125390"/>
            <a:ext cx="840013" cy="1196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9164" y="3846285"/>
            <a:ext cx="904875" cy="1393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1379" y="1103084"/>
            <a:ext cx="750759" cy="1233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5352" y="4746171"/>
            <a:ext cx="799989" cy="1217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1509488" y="1001488"/>
            <a:ext cx="979713" cy="1429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6" name="Rectangle 25"/>
          <p:cNvSpPr/>
          <p:nvPr/>
        </p:nvSpPr>
        <p:spPr>
          <a:xfrm>
            <a:off x="3962402" y="1016001"/>
            <a:ext cx="979713" cy="1429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8" name="Rectangle 27"/>
          <p:cNvSpPr/>
          <p:nvPr/>
        </p:nvSpPr>
        <p:spPr>
          <a:xfrm>
            <a:off x="6270173" y="1001487"/>
            <a:ext cx="979713" cy="1429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Rectangle 29"/>
          <p:cNvSpPr/>
          <p:nvPr/>
        </p:nvSpPr>
        <p:spPr>
          <a:xfrm>
            <a:off x="8519887" y="1001487"/>
            <a:ext cx="979713" cy="1429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5" name="Rectangle 34"/>
          <p:cNvSpPr/>
          <p:nvPr/>
        </p:nvSpPr>
        <p:spPr>
          <a:xfrm>
            <a:off x="4815536" y="253164"/>
            <a:ext cx="3257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ضع الاعداد في مكانها المناسب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7590"/>
              </p:ext>
            </p:extLst>
          </p:nvPr>
        </p:nvGraphicFramePr>
        <p:xfrm>
          <a:off x="136478" y="658096"/>
          <a:ext cx="11621933" cy="5642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dirty="0" smtClean="0"/>
                        <a:t>يتعرف على الاعداد من 1-10</a:t>
                      </a:r>
                      <a:endParaRPr lang="ar-AE" sz="18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/>
                        <a:t>انشطه</a:t>
                      </a:r>
                      <a:r>
                        <a:rPr lang="ar-SA" sz="1600" b="1" baseline="0" dirty="0"/>
                        <a:t> مهارية</a:t>
                      </a:r>
                      <a:endParaRPr lang="ar-A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1487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u="sng" baseline="0" dirty="0"/>
                        <a:t>الانشطه </a:t>
                      </a:r>
                      <a:r>
                        <a:rPr lang="ar-SA" sz="1600" b="1" u="sng" baseline="0" dirty="0" smtClean="0"/>
                        <a:t>الصفية</a:t>
                      </a:r>
                      <a:endParaRPr lang="ar-BH" sz="1600" b="1" u="sng" baseline="0" dirty="0" smtClean="0"/>
                    </a:p>
                    <a:p>
                      <a:pPr algn="r" rtl="1"/>
                      <a:endParaRPr lang="ar-BH" sz="1600" b="1" u="sng" baseline="0" dirty="0" smtClean="0"/>
                    </a:p>
                    <a:p>
                      <a:pPr algn="r" rtl="1"/>
                      <a:r>
                        <a:rPr lang="ar-BH" sz="1600" b="1" u="none" baseline="0" dirty="0" smtClean="0"/>
                        <a:t>1- مطابقة الاعداد من خلال لعبة </a:t>
                      </a:r>
                      <a:r>
                        <a:rPr lang="en-US" sz="1600" b="1" u="none" baseline="0" dirty="0" smtClean="0"/>
                        <a:t>PUZZLE</a:t>
                      </a:r>
                      <a:endParaRPr lang="ar-BH" sz="1600" u="none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r>
                        <a:rPr lang="ar-BH" sz="1600" baseline="0" dirty="0" smtClean="0"/>
                        <a:t>2- ترتيب الأعداد بالتسلسل عن نموذج</a:t>
                      </a:r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en-US" sz="1600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ctr" rtl="1"/>
                      <a:endParaRPr lang="ar-BH" sz="1600" b="1" u="none" baseline="0" dirty="0" smtClean="0"/>
                    </a:p>
                    <a:p>
                      <a:pPr algn="ctr" rtl="1"/>
                      <a:endParaRPr lang="ar-BH" sz="1600" b="1" u="none" baseline="0" dirty="0" smtClean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7989"/>
          <a:stretch>
            <a:fillRect/>
          </a:stretch>
        </p:blipFill>
        <p:spPr bwMode="auto">
          <a:xfrm>
            <a:off x="5034644" y="1669142"/>
            <a:ext cx="2659552" cy="1805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8823" y="4093481"/>
            <a:ext cx="2680833" cy="1813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64693"/>
              </p:ext>
            </p:extLst>
          </p:nvPr>
        </p:nvGraphicFramePr>
        <p:xfrm>
          <a:off x="246850" y="461667"/>
          <a:ext cx="11613973" cy="5721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6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8640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u="sng" baseline="0" dirty="0"/>
                        <a:t>الحصة الدراسية:</a:t>
                      </a:r>
                      <a:r>
                        <a:rPr lang="ar-AE" sz="1600" b="0" u="none" baseline="0" dirty="0"/>
                        <a:t>:  الهدف الرئيسي هو </a:t>
                      </a:r>
                      <a:r>
                        <a:rPr lang="ar-BH" sz="1600" b="0" u="none" baseline="0" dirty="0" smtClean="0"/>
                        <a:t>أن يتعرف الطالب على الأعداد من  1- 10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أهداف أخرى : العد الآلي من 1 - 10/  مهارات التلوين / المطابقة بين الأعداد</a:t>
                      </a:r>
                    </a:p>
                    <a:p>
                      <a:pPr algn="r" rtl="1"/>
                      <a:endParaRPr lang="ar-BH" sz="1600" b="0" u="none" baseline="0" dirty="0" smtClean="0"/>
                    </a:p>
                    <a:p>
                      <a:pPr algn="r" rtl="1"/>
                      <a:endParaRPr lang="ar-AE" sz="1600" b="0" u="none" baseline="0" dirty="0"/>
                    </a:p>
                    <a:p>
                      <a:pPr algn="r" rtl="1"/>
                      <a:r>
                        <a:rPr lang="ar-BH" sz="1600" b="0" u="none" baseline="0" dirty="0" smtClean="0"/>
                        <a:t>1</a:t>
                      </a:r>
                      <a:r>
                        <a:rPr lang="ar-AE" sz="1600" b="0" u="none" baseline="0" dirty="0" smtClean="0"/>
                        <a:t>-</a:t>
                      </a:r>
                      <a:r>
                        <a:rPr lang="ar-BH" sz="1600" b="0" u="none" baseline="0" dirty="0" smtClean="0"/>
                        <a:t> قراءة الدرس بشكل واضح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2- عرض الفيديو التعليمي.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3- تلوين الاعداد من 1-10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4- مطابقة الاعداد من 1- 10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5- العد الآلي من 1- 10 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6- العدد السابق واللاحق من 1- 10 من خلال قطع </a:t>
                      </a:r>
                      <a:r>
                        <a:rPr lang="en-US" sz="1600" b="0" u="none" baseline="0" dirty="0" smtClean="0"/>
                        <a:t>PUZZLE</a:t>
                      </a:r>
                      <a:endParaRPr lang="ar-BH" sz="1600" b="0" u="none" baseline="0" dirty="0" smtClean="0"/>
                    </a:p>
                    <a:p>
                      <a:pPr algn="r" rtl="1"/>
                      <a:r>
                        <a:rPr lang="ar-BH" sz="1600" b="0" u="none" baseline="0" dirty="0" smtClean="0"/>
                        <a:t>7-</a:t>
                      </a:r>
                      <a:r>
                        <a:rPr lang="ar-AE" sz="1600" b="0" u="none" baseline="0" dirty="0" smtClean="0"/>
                        <a:t>يبتكر </a:t>
                      </a:r>
                      <a:r>
                        <a:rPr lang="ar-AE" sz="1600" b="0" u="none" baseline="0" dirty="0"/>
                        <a:t>المدرس أنشطة وتمارين إضافية.</a:t>
                      </a:r>
                      <a:endParaRPr lang="ar-SA" sz="1600" b="0" u="none" baseline="0" dirty="0"/>
                    </a:p>
                    <a:p>
                      <a:pPr algn="r" rtl="1"/>
                      <a:endParaRPr lang="ar-AE" sz="1600" b="0" u="none" baseline="0" dirty="0"/>
                    </a:p>
                    <a:p>
                      <a:pPr algn="r" rtl="1"/>
                      <a:r>
                        <a:rPr lang="ar-AE" sz="1600" b="1" u="sng" baseline="0" dirty="0"/>
                        <a:t>النشاط الرياضي</a:t>
                      </a:r>
                      <a:r>
                        <a:rPr lang="ar-AE" sz="1600" b="1" u="none" baseline="0" dirty="0"/>
                        <a:t> </a:t>
                      </a:r>
                      <a:r>
                        <a:rPr lang="ar-BH" sz="1600" b="1" u="none" baseline="0" dirty="0" smtClean="0"/>
                        <a:t>: </a:t>
                      </a:r>
                      <a:r>
                        <a:rPr lang="ar-BH" sz="1600" b="0" u="none" baseline="0" dirty="0" smtClean="0"/>
                        <a:t>عمل نشاط للطلاب بحركات رياضية مع العد بصوت جماعي عشرمرات كل تمرين</a:t>
                      </a:r>
                      <a:endParaRPr lang="ar-SA" sz="1600" b="0" u="none" baseline="0" dirty="0"/>
                    </a:p>
                    <a:p>
                      <a:pPr algn="r" rtl="1"/>
                      <a:r>
                        <a:rPr lang="ar-AE" sz="1600" b="1" u="sng" baseline="0" dirty="0"/>
                        <a:t>النشاط الفني</a:t>
                      </a:r>
                      <a:r>
                        <a:rPr lang="ar-AE" sz="1600" b="1" u="none" baseline="0" dirty="0" smtClean="0"/>
                        <a:t>:</a:t>
                      </a:r>
                      <a:r>
                        <a:rPr lang="ar-BH" sz="1600" b="1" u="none" baseline="0" dirty="0" smtClean="0"/>
                        <a:t> نشاط رسم أشكال فنية بالأعداد من 1- 10 </a:t>
                      </a:r>
                      <a:endParaRPr lang="ar-AE" sz="1600" baseline="0" dirty="0"/>
                    </a:p>
                    <a:p>
                      <a:pPr algn="r" rtl="1"/>
                      <a:r>
                        <a:rPr lang="ar-AE" sz="1600" b="1" u="sng" baseline="0" dirty="0"/>
                        <a:t>النشاط </a:t>
                      </a:r>
                      <a:r>
                        <a:rPr lang="ar-AE" sz="1600" b="1" u="sng" baseline="0" dirty="0" smtClean="0"/>
                        <a:t>الموسيقى</a:t>
                      </a:r>
                      <a:r>
                        <a:rPr lang="ar-AE" sz="1600" b="1" u="none" baseline="0" dirty="0" smtClean="0"/>
                        <a:t>:</a:t>
                      </a:r>
                      <a:r>
                        <a:rPr lang="ar-BH" sz="1600" b="1" u="none" baseline="0" dirty="0" smtClean="0"/>
                        <a:t> </a:t>
                      </a:r>
                      <a:r>
                        <a:rPr lang="ar-AE" sz="1600" baseline="0" dirty="0" smtClean="0"/>
                        <a:t>.</a:t>
                      </a:r>
                      <a:r>
                        <a:rPr lang="ar-BH" sz="1600" baseline="0" dirty="0" smtClean="0"/>
                        <a:t>اناشيد عن الاعداد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/>
                    </a:p>
                    <a:p>
                      <a:pPr algn="ctr" rtl="1"/>
                      <a:r>
                        <a:rPr lang="ar-AE" sz="1600" b="1" baseline="0" dirty="0"/>
                        <a:t>دليل للمعلم</a:t>
                      </a:r>
                    </a:p>
                    <a:p>
                      <a:pPr algn="ctr" rtl="1"/>
                      <a:endParaRPr lang="ar-AE" sz="16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3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baseline="0" dirty="0" smtClean="0"/>
                        <a:t>تدريب الطفل على ترتيب الاعداد من 1 – 10 بالتسلسل / 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الواجب المنزلي 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129">
                <a:tc>
                  <a:txBody>
                    <a:bodyPr/>
                    <a:lstStyle/>
                    <a:p>
                      <a:pPr algn="r" rtl="1"/>
                      <a:r>
                        <a:rPr lang="ar-BH" sz="1600" baseline="0" dirty="0" smtClean="0"/>
                        <a:t>تطبيقات الكترونية للتدريب الاعداد من 1- 10</a:t>
                      </a:r>
                      <a:endParaRPr lang="ar-SA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تمارين الكترونية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319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baseline="0" dirty="0"/>
                        <a:t>متوسط: </a:t>
                      </a:r>
                      <a:r>
                        <a:rPr lang="ar-BH" sz="1600" b="0" baseline="0" dirty="0" smtClean="0"/>
                        <a:t>ان يتعرف الطالب على الأعداد من 1- 10 </a:t>
                      </a:r>
                      <a:r>
                        <a:rPr lang="ar-AE" sz="1600" b="1" baseline="0" dirty="0" smtClean="0"/>
                        <a:t>جيد</a:t>
                      </a:r>
                      <a:r>
                        <a:rPr lang="ar-AE" sz="1600" b="1" baseline="0" dirty="0"/>
                        <a:t>: </a:t>
                      </a:r>
                      <a:r>
                        <a:rPr lang="ar-BH" sz="1600" baseline="0" dirty="0" smtClean="0"/>
                        <a:t>ان ان يعد الطالب من 1- 10 </a:t>
                      </a:r>
                      <a:r>
                        <a:rPr lang="ar-AE" sz="1600" b="1" baseline="0" dirty="0" smtClean="0"/>
                        <a:t>مرتفع</a:t>
                      </a:r>
                      <a:r>
                        <a:rPr lang="ar-AE" sz="1600" b="1" baseline="0" dirty="0"/>
                        <a:t>: </a:t>
                      </a:r>
                      <a:r>
                        <a:rPr lang="ar-BH" sz="1600" baseline="0" dirty="0" smtClean="0"/>
                        <a:t>أن يسمي الطالب قيمة الاعداد من خلال الاشياء الملموسة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/>
                        <a:t>التقييم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72832" y="-15350"/>
            <a:ext cx="486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تابع درس </a:t>
            </a:r>
            <a:r>
              <a:rPr lang="ar-BH" sz="2400" b="1" dirty="0" smtClean="0"/>
              <a:t>في حصة الرياضيات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942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771" y="1276124"/>
            <a:ext cx="3552372" cy="4834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442256" y="0"/>
            <a:ext cx="3749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لون الاعداد من 0 - 10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4330" y="1306740"/>
            <a:ext cx="3568700" cy="4803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471" y="1326016"/>
            <a:ext cx="3539671" cy="4799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43" y="1369330"/>
            <a:ext cx="3542786" cy="4799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442256" y="0"/>
            <a:ext cx="3749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لون الاعداد من 0 - 10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025" y="1224190"/>
            <a:ext cx="3573689" cy="4842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315" y="1193120"/>
            <a:ext cx="3626985" cy="4859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342" y="1149349"/>
            <a:ext cx="3583441" cy="4903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442256" y="0"/>
            <a:ext cx="3749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لون الاعداد من 0 - 10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03" y="1183368"/>
            <a:ext cx="3583440" cy="4956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616" y="1159782"/>
            <a:ext cx="3612470" cy="500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482" y="1140506"/>
            <a:ext cx="3602718" cy="4999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442256" y="0"/>
            <a:ext cx="3749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لون الاعداد من 0 - 10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206" y="1116239"/>
            <a:ext cx="3607480" cy="5052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442256" y="0"/>
            <a:ext cx="3749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لون الاعداد من 0 - 10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813" y="1407887"/>
            <a:ext cx="908730" cy="1425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0410" y="1436914"/>
            <a:ext cx="937305" cy="139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257" y="1455739"/>
            <a:ext cx="914400" cy="1418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9943" y="1465034"/>
            <a:ext cx="914400" cy="136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1756" y="1445985"/>
            <a:ext cx="956129" cy="138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8387" y="1488623"/>
            <a:ext cx="941614" cy="1341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7792" y="1436914"/>
            <a:ext cx="904875" cy="1393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4121" y="1465943"/>
            <a:ext cx="893308" cy="1364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067" y="1465943"/>
            <a:ext cx="895350" cy="1362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956" y="4656139"/>
            <a:ext cx="908730" cy="136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0695" y="4627336"/>
            <a:ext cx="937305" cy="1381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656138"/>
            <a:ext cx="914400" cy="1345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9087" y="4665434"/>
            <a:ext cx="914400" cy="136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584" y="4660899"/>
            <a:ext cx="956129" cy="138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9473" y="4674509"/>
            <a:ext cx="941614" cy="1341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08534" y="4631417"/>
            <a:ext cx="904875" cy="1392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5206" y="4664983"/>
            <a:ext cx="893308" cy="1387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2667" y="4689703"/>
            <a:ext cx="895350" cy="1348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2311160" y="0"/>
            <a:ext cx="77957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صل بخط بين الاعداد في الصف الاول وما يطابقه من الصف الثاني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DC21EC79F840947B51A601388C604C1" ma:contentTypeVersion="2" ma:contentTypeDescription="إنشاء مستند جديد." ma:contentTypeScope="" ma:versionID="1aaacca3de85a0e4ac7423ae962b1dc6">
  <xsd:schema xmlns:xsd="http://www.w3.org/2001/XMLSchema" xmlns:xs="http://www.w3.org/2001/XMLSchema" xmlns:p="http://schemas.microsoft.com/office/2006/metadata/properties" xmlns:ns2="dcf1d2de-c365-45d5-ad38-e2c00a94af5f" targetNamespace="http://schemas.microsoft.com/office/2006/metadata/properties" ma:root="true" ma:fieldsID="da315ef546d9d5a6f9405a119df2f3e2" ns2:_="">
    <xsd:import namespace="dcf1d2de-c365-45d5-ad38-e2c00a94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1d2de-c365-45d5-ad38-e2c00a94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591362-8D40-473A-A9CA-433FCDB8B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777C44-15D1-4F3C-A8C5-5D1290573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1d2de-c365-45d5-ad38-e2c00a94a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F034FB-DEF2-4242-ABFE-D9D5CFFB7C3D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dcf1d2de-c365-45d5-ad38-e2c00a94af5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351</Words>
  <Application>Microsoft Office PowerPoint</Application>
  <PresentationFormat>Widescreen</PresentationFormat>
  <Paragraphs>82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A. Ibrahim</dc:creator>
  <cp:lastModifiedBy>Microsoft account</cp:lastModifiedBy>
  <cp:revision>52</cp:revision>
  <dcterms:created xsi:type="dcterms:W3CDTF">2020-07-06T20:23:02Z</dcterms:created>
  <dcterms:modified xsi:type="dcterms:W3CDTF">2020-08-18T19:29:37Z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0x0101008DC21EC79F840947B51A601388C604C1</vt:lpwstr>
  </property>
</Properties>
</file>