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405BD14-5ACC-4CEA-B4C8-887339268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4DB4D2BB-BE34-484C-979B-7A67340CF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4C13A1A-A029-465D-905D-D01C9CCE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F14D3BF-E361-4B42-975C-82F36AC4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132EDAA-730B-43AF-90BE-BE3269CA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638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8B7D3D8-34F4-4ACD-AA37-55267FCD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1317A80D-1377-4132-BB28-D72BC53C4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AA6EB0F-FA75-4AC6-95A1-4AC16037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BB44816-DA47-44D1-9818-E5B13D86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A6556E0-2570-45D2-A465-1B16788C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07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660B5465-FB0E-4B75-885B-6F1B7C864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AD7B606B-FDD1-4BFE-A9F1-E1F069240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B1D5C26-E615-4076-A373-525159D2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1768C05-B9ED-4CB8-BA76-7B758427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963E583-C2AC-45F0-8CF1-B7ACBA53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10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5A44E3A-087C-4ADF-A666-E8FBA60C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C01C10B-8AF5-4CBA-9A0B-F4E7F2128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77121B2-2CC2-474F-8398-292F85D9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2DA2F35-8164-4AB2-9CF4-5C6D21CE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7C8C3A1-451A-4FC0-8201-B2DB3D8C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6557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4DD747F-54C4-4C4D-908A-6533AB3C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D780811-0F64-4048-8075-7986A2448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9612464-C7B7-4212-8068-C18C60E0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9D587EF-EC71-4B22-B82C-BEF2455D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85F04B7-D5B0-405A-A27E-947AAC5B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81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89BFF80-D7A5-4E4A-A803-40270CDF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6FD2A36-D7D7-4C1C-8C7A-D661B1246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E48198C-00B1-4647-8142-7E8BCE1CA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5331B58-AA09-436C-A44A-C639E52D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6DBA668-1BF1-487B-9F4E-662EF727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B2CAEC5-5F7F-4CD5-AB60-FDD66366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003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F30F22A-066A-49CB-AF42-1D9602FC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7AFBC5E-4F40-4BAE-97C9-2388647EE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0665F0AF-C864-48CC-9F5B-B3F737CDE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43DC8788-410E-463E-82D7-2948F8EC7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A4D4F37-1763-4603-944C-2CCAF8595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1E0AA48D-FA60-4045-BF68-61860282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8BD30173-08E1-45F0-AA4F-E866F332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D0A1E0E4-3F46-4255-ABEE-A1213182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316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4762D7A-1946-4906-A5DB-087FB191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E741ADB8-E44C-4887-8948-8A63441F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EBB16D9B-224B-4D53-8112-2D78C0A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1DCECBDC-A481-4039-BEA8-95D714E2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02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3E273605-8198-4047-B550-20DBF08B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16989873-8647-435E-A2EE-9A4C50E1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88D97A09-B368-4C39-B6C7-3CD38C7A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494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D7BF873-ED9C-4F50-9050-F00CAA3C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4CE7FC6-568B-4E27-996E-D5F14B33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ADE9D1A3-18B6-4224-B13B-B6530DBC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C2CD1605-9860-4AB3-9480-35E57270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81AB1762-E96F-464B-BEA0-F3E28807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12CFB207-9ED5-4495-A108-73FC3434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464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84A6C3-4042-433B-8D86-A84B682C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A313D749-3846-4F7A-BAE7-59A07A6E4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9938E92-9E48-4EC1-813E-D50D4990B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F6AE09FF-9318-44C8-B2C5-F2C8FB2F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7DF788D0-546F-42C8-9408-085C924F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6ABBE2E-306A-4E45-BF9C-169A9B9C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21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5CDCB23-D6A0-4608-A364-BB2F2AC0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1704D9B-A259-477E-B7E8-BDE8D1937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6E90322-CB99-491D-A1DE-E8A926D72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AD96-E535-4DB8-AD09-A6F0F674BFB5}" type="datetimeFigureOut">
              <a:rPr lang="ar-SA" smtClean="0"/>
              <a:t>02/01/1442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3648173-418F-42E7-B3DB-BAB25AC17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C62BE5D-5DFF-45D2-BBC1-C63F13E23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0703-90D2-4BFA-8ADD-19BE16E9771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405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6n93jvjkDs" TargetMode="External"/><Relationship Id="rId2" Type="http://schemas.openxmlformats.org/officeDocument/2006/relationships/hyperlink" Target="https://www.youtube.com/watch?v=x7D2TOMcNL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2BB764D0-DBEE-4B9A-9BFB-893E53795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41004"/>
              </p:ext>
            </p:extLst>
          </p:nvPr>
        </p:nvGraphicFramePr>
        <p:xfrm>
          <a:off x="186812" y="348172"/>
          <a:ext cx="11621933" cy="6112127"/>
        </p:xfrm>
        <a:graphic>
          <a:graphicData uri="http://schemas.openxmlformats.org/drawingml/2006/table">
            <a:tbl>
              <a:tblPr firstRow="1" bandRow="1"/>
              <a:tblGrid>
                <a:gridCol w="3509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3536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39768"/>
                <a:gridCol w="2339768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19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7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المراجعة:</a:t>
                      </a:r>
                      <a:r>
                        <a:rPr lang="ar-SA" dirty="0"/>
                        <a:t> </a:t>
                      </a: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شيخة </a:t>
                      </a: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السويدي+ابراهيم الزعبي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الإعداد :</a:t>
                      </a:r>
                      <a:r>
                        <a:rPr lang="ar-SA" dirty="0"/>
                        <a:t> </a:t>
                      </a:r>
                      <a:r>
                        <a:rPr lang="ar-SA" b="1" dirty="0"/>
                        <a:t>ايمان عبدالله الحاجبي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رقم  الهدف : 2836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تسمية ايام الاسبوع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79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الفئة العمرية: </a:t>
                      </a:r>
                      <a:r>
                        <a:rPr lang="en-US" dirty="0"/>
                        <a:t>14-15</a:t>
                      </a:r>
                      <a:endParaRPr lang="ar-AE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مستوى الشدة: (</a:t>
                      </a:r>
                      <a:r>
                        <a:rPr lang="ar-SA" dirty="0"/>
                        <a:t>بحاجة لدعم شديد</a:t>
                      </a:r>
                      <a:r>
                        <a:rPr lang="ar-AE" dirty="0"/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فئة الإعاقة : </a:t>
                      </a:r>
                      <a:r>
                        <a:rPr lang="ar-SA" dirty="0"/>
                        <a:t>اضطراب طيف التوحد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بيانات الهدف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4801487">
                <a:tc gridSpan="4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r>
                        <a:rPr lang="ar-SA" sz="1600" u="sng" baseline="0" dirty="0">
                          <a:solidFill>
                            <a:srgbClr val="FF0000"/>
                          </a:solidFill>
                        </a:rPr>
                        <a:t>فيديو تعليمي</a:t>
                      </a:r>
                    </a:p>
                    <a:p>
                      <a:pPr algn="ctr" rtl="1"/>
                      <a:r>
                        <a:rPr lang="en-US" sz="1600" baseline="0" dirty="0">
                          <a:hlinkClick r:id="rId2"/>
                        </a:rPr>
                        <a:t>https://www.youtube.com/watch?v=x7D2TOMcNLI</a:t>
                      </a:r>
                      <a:endParaRPr lang="ar-SA" sz="1600" baseline="0" dirty="0"/>
                    </a:p>
                    <a:p>
                      <a:pPr algn="ctr" rtl="1"/>
                      <a:endParaRPr lang="en-US" sz="1600" baseline="0" dirty="0"/>
                    </a:p>
                    <a:p>
                      <a:pPr algn="ctr" rtl="1"/>
                      <a:r>
                        <a:rPr lang="ar-SA" sz="1600" u="sng" baseline="0" dirty="0">
                          <a:solidFill>
                            <a:srgbClr val="FF0000"/>
                          </a:solidFill>
                        </a:rPr>
                        <a:t>اغنية ايام الاسبوع :</a:t>
                      </a:r>
                    </a:p>
                    <a:p>
                      <a:pPr algn="ctr" rtl="1"/>
                      <a:r>
                        <a:rPr lang="en-US" sz="1600" baseline="0" dirty="0">
                          <a:hlinkClick r:id="rId3"/>
                        </a:rPr>
                        <a:t>https://www.youtube.com/watch?v=36n93jvjkDs</a:t>
                      </a:r>
                      <a:endParaRPr lang="en-US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  <a:p>
                      <a:pPr algn="ctr" rtl="1"/>
                      <a:endParaRPr lang="ar-SA" sz="1600" baseline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dirty="0"/>
                        <a:t>كتاب</a:t>
                      </a:r>
                      <a:r>
                        <a:rPr lang="ar-AE" sz="1600" b="1" baseline="0" dirty="0"/>
                        <a:t> الطالب 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F1F0B1A9-0BF7-443D-85C9-17E8380B4D8C}"/>
              </a:ext>
            </a:extLst>
          </p:cNvPr>
          <p:cNvSpPr txBox="1"/>
          <p:nvPr/>
        </p:nvSpPr>
        <p:spPr>
          <a:xfrm>
            <a:off x="1543594" y="1555543"/>
            <a:ext cx="9104812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درس : تعرف على أيام الأسبوع </a:t>
            </a:r>
          </a:p>
          <a:p>
            <a:endParaRPr lang="ar-SA" sz="2000" b="1" dirty="0"/>
          </a:p>
          <a:p>
            <a:r>
              <a:rPr lang="ar-SA" sz="2000" b="1" dirty="0"/>
              <a:t>كان خالد يشاهد أسماء الاسبوع السبعة , وقال لأمه أمي ما هذه الكلمات , قالت الام : إنها ايام الاسبوع السبعة تبدا من </a:t>
            </a:r>
            <a:r>
              <a:rPr lang="en-US" sz="2000" b="1" dirty="0"/>
              <a:t>Sunday </a:t>
            </a:r>
            <a:r>
              <a:rPr lang="ar-SA" sz="2000" b="1" dirty="0"/>
              <a:t>وتنتهي </a:t>
            </a:r>
            <a:r>
              <a:rPr lang="en-US" sz="2000" b="1" dirty="0"/>
              <a:t>Saturday </a:t>
            </a:r>
            <a:endParaRPr lang="ar-SA" sz="2000" b="1" dirty="0"/>
          </a:p>
          <a:p>
            <a:r>
              <a:rPr lang="ar-SA" sz="2000" b="1" dirty="0"/>
              <a:t>قال خالد اخبرني يا امي بالأيام السبعة. </a:t>
            </a:r>
          </a:p>
          <a:p>
            <a:r>
              <a:rPr lang="ar-SA" sz="2000" b="1" dirty="0"/>
              <a:t>قالت الام كرر معي يا خالد : </a:t>
            </a:r>
            <a:r>
              <a:rPr lang="en-US" sz="2000" b="1" dirty="0"/>
              <a:t>Sunday , maundy , Tuesday, Wednesday, Thursday, Friday and Saturday .</a:t>
            </a:r>
            <a:endParaRPr lang="ar-SA" sz="2000" b="1" dirty="0"/>
          </a:p>
          <a:p>
            <a:r>
              <a:rPr lang="ar-SA" sz="2000" b="1" dirty="0"/>
              <a:t>قال خالد هيا بنا نكررها معا .</a:t>
            </a:r>
          </a:p>
          <a:p>
            <a:r>
              <a:rPr lang="ar-SA" sz="2000" dirty="0"/>
              <a:t>      </a:t>
            </a:r>
          </a:p>
          <a:p>
            <a:endParaRPr lang="ar-SA" sz="2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51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F3D2F412-3C2C-4A6D-90F4-EFF561DFD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78751"/>
              </p:ext>
            </p:extLst>
          </p:nvPr>
        </p:nvGraphicFramePr>
        <p:xfrm>
          <a:off x="285033" y="123073"/>
          <a:ext cx="11621933" cy="6444080"/>
        </p:xfrm>
        <a:graphic>
          <a:graphicData uri="http://schemas.openxmlformats.org/drawingml/2006/table">
            <a:tbl>
              <a:tblPr firstRow="1" bandRow="1"/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14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تسمية ايام الاسبوع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14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/>
                      <a:r>
                        <a:rPr lang="ar-SA" sz="1600" b="1" dirty="0"/>
                        <a:t>انشطه</a:t>
                      </a:r>
                      <a:r>
                        <a:rPr lang="ar-SA" sz="1600" b="1" baseline="0" dirty="0"/>
                        <a:t> مهارية</a:t>
                      </a:r>
                      <a:endParaRPr lang="ar-AE" sz="1600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256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الأنشطة الصفية: </a:t>
                      </a:r>
                      <a:endParaRPr kumimoji="0" lang="ar-SA" sz="16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1- مهارة  التآزر الحركي البصري من خلال مطابقة أيام الاسبوع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2- الاشارة الى اليوم  المطلوب من ايام الاسبوع عندما يطلب منه ذلك.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3- ترتيب الايام  تصاعديا  وتنازليا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4- قراء أيام الاسبوع  بطريقه عشوائية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5- معرفة يوم من أيام الاسبوع اليوم .</a:t>
                      </a:r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95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5F118D0A-AB8A-4BAD-95E7-65AB6AA2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62666"/>
              </p:ext>
            </p:extLst>
          </p:nvPr>
        </p:nvGraphicFramePr>
        <p:xfrm>
          <a:off x="545515" y="185031"/>
          <a:ext cx="11100970" cy="6487937"/>
        </p:xfrm>
        <a:graphic>
          <a:graphicData uri="http://schemas.openxmlformats.org/drawingml/2006/table">
            <a:tbl>
              <a:tblPr firstRow="1" bandRow="1"/>
              <a:tblGrid>
                <a:gridCol w="10309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1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25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</a:t>
                      </a:r>
                      <a:r>
                        <a:rPr lang="ar-AE" sz="1600" b="0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en-US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</a:t>
                      </a:r>
                      <a:r>
                        <a:rPr lang="ar-EG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ان يتعرف الطالب الى أيام الاسبوع عندما يطلب منه ذلك  دون مساعدة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الاهداف الفرعية : التدريب على مهارة التآزر الحركي والبصري من خلال مطابقة أيام الاسبوع – ترتيب الايام تصاعديا من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Sunday to Saturday</a:t>
                      </a: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وثم تنازليا . تنمية المهارات الاكاديمية و زيادة التركيز من خلال التوصيل الرقم باليوم – قراه بطائق الايام  بشكل عشوائي .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تهيئة الطالب للمهارة من خلال سرد القصة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وفيديو تعليمي </a:t>
                      </a:r>
                      <a:endParaRPr lang="ar-EG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EG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إعداد بطاقات مصورة لتحليل المهارة الى خطوات </a:t>
                      </a:r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إعداد انشطة عملية لتطبيق المهارة</a:t>
                      </a:r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باستخدام كلمات  والمجسمات </a:t>
                      </a:r>
                      <a:endParaRPr lang="ar-EG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تطبيق الانشطة الصفية مستخدماً كتاب الطالب و اوراق العمل</a:t>
                      </a:r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والمجسمات </a:t>
                      </a:r>
                      <a:endParaRPr lang="ar-EG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إعداد انشطة  إضافية من ابتكار المعلم .</a:t>
                      </a:r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</a:t>
                      </a:r>
                      <a:r>
                        <a:rPr lang="ar-AE" sz="16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: </a:t>
                      </a:r>
                      <a:r>
                        <a:rPr lang="ar-SA" sz="16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6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ارتداء كل يوم لون في كل يوم من أيام الاسبوع  وتصنيف الكور على لون يوم الاسبوع لزيادة التركيز وتنمية المهارات الاكاديمية </a:t>
                      </a:r>
                    </a:p>
                    <a:p>
                      <a:pPr algn="r" rtl="1"/>
                      <a:r>
                        <a:rPr lang="ar-AE" sz="16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ربط الاشكال بالأيام وعمل مجسم لكل يوم </a:t>
                      </a:r>
                      <a:r>
                        <a:rPr lang="en-US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Sunday : </a:t>
                      </a:r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مجسم الشمس . </a:t>
                      </a:r>
                      <a:r>
                        <a:rPr lang="en-US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Monday </a:t>
                      </a:r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مجسم القمر الى الوصول الى اخر يوم من أيام الاسبوع .</a:t>
                      </a:r>
                      <a:endParaRPr lang="ar-SA" sz="16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</a:t>
                      </a:r>
                      <a:r>
                        <a:rPr lang="ar-AE" sz="16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SA" sz="16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600" b="0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اعداد اغنية لأيام الاسبوع .</a:t>
                      </a:r>
                      <a:endParaRPr lang="ar-AE" sz="1600" b="0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endParaRPr lang="ar-AE" sz="18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8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8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58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تتدريب الطالب ترتيب ايام الاسبوع ترتيب تصاعديا وتنازليا </a:t>
                      </a:r>
                      <a:endParaRPr lang="ar-EG" sz="16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اوراق العمل تتضمن التلوين و المطابقة </a:t>
                      </a:r>
                      <a:r>
                        <a:rPr lang="ar-SA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وتوصيل</a:t>
                      </a:r>
                      <a:endParaRPr lang="ar-EG" sz="16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07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مجموعة تدريبات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1- توصيل الرقم باليوم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مطابقة ايام الاسبوع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الاستماع الي الصوت والإشارة الى اليوم الصحيح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70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</a:t>
                      </a:r>
                      <a:r>
                        <a:rPr lang="ar-AE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يطابق الطالب أيام الاسبوع ترتيب تصاعديا .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SA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يشير الطالب  الى ايام الاسبوع  ويرتب الايام تصاعديا وتنازليا عندما يطلب منه دون مساعدة 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</a:t>
                      </a:r>
                      <a:r>
                        <a:rPr lang="ar-AE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EG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r>
                        <a:rPr lang="ar-SA" sz="16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يتعرف الطالب الى اليوم عند سؤاله دون مساعدة.</a:t>
                      </a:r>
                      <a:endParaRPr lang="ar-AE" sz="16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3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5DA63AB-F4D1-4E79-96B2-41F25DAAC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" t="14673" r="-637" b="29058"/>
          <a:stretch/>
        </p:blipFill>
        <p:spPr>
          <a:xfrm>
            <a:off x="3370217" y="0"/>
            <a:ext cx="6008914" cy="65836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FA06CE8E-04A5-41FD-B2EE-B73FB4C9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016" y="1293611"/>
            <a:ext cx="110956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2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4F4D26D5-67F9-4D21-893C-A45B01B76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" t="8069" r="49234" b="69420"/>
          <a:stretch/>
        </p:blipFill>
        <p:spPr>
          <a:xfrm>
            <a:off x="600420" y="2337749"/>
            <a:ext cx="2325461" cy="13937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C683F47-C1E1-4CD2-AAB4-9964EBBCC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54" t="25860" r="-1" b="48279"/>
          <a:stretch/>
        </p:blipFill>
        <p:spPr>
          <a:xfrm>
            <a:off x="525193" y="767899"/>
            <a:ext cx="4801376" cy="15357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275A8663-383B-4AE5-9FB3-D8153E59A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b="24139"/>
          <a:stretch/>
        </p:blipFill>
        <p:spPr>
          <a:xfrm>
            <a:off x="525193" y="3857460"/>
            <a:ext cx="4726149" cy="139370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A96EECF2-32F2-4836-BC3E-17B25E536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39" r="50000"/>
          <a:stretch/>
        </p:blipFill>
        <p:spPr>
          <a:xfrm>
            <a:off x="1498308" y="5377171"/>
            <a:ext cx="2779918" cy="12979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4985541D-F979-42C4-88A1-6CD2A0AA9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48" r="1226" b="72889"/>
          <a:stretch/>
        </p:blipFill>
        <p:spPr>
          <a:xfrm>
            <a:off x="2925881" y="2314942"/>
            <a:ext cx="2325461" cy="1439322"/>
          </a:xfrm>
          <a:prstGeom prst="rect">
            <a:avLst/>
          </a:prstGeom>
        </p:spPr>
      </p:pic>
      <p:graphicFrame>
        <p:nvGraphicFramePr>
          <p:cNvPr id="13" name="جدول 13">
            <a:extLst>
              <a:ext uri="{FF2B5EF4-FFF2-40B4-BE49-F238E27FC236}">
                <a16:creationId xmlns:a16="http://schemas.microsoft.com/office/drawing/2014/main" xmlns="" id="{D916AD0E-32B3-4D24-B47B-BC6722E23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02550"/>
              </p:ext>
            </p:extLst>
          </p:nvPr>
        </p:nvGraphicFramePr>
        <p:xfrm>
          <a:off x="5952307" y="362820"/>
          <a:ext cx="2878445" cy="63123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78445">
                  <a:extLst>
                    <a:ext uri="{9D8B030D-6E8A-4147-A177-3AD203B41FA5}">
                      <a16:colId xmlns:a16="http://schemas.microsoft.com/office/drawing/2014/main" xmlns="" val="4293490093"/>
                    </a:ext>
                  </a:extLst>
                </a:gridCol>
              </a:tblGrid>
              <a:tr h="117177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902471"/>
                  </a:ext>
                </a:extLst>
              </a:tr>
              <a:tr h="117177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6886294"/>
                  </a:ext>
                </a:extLst>
              </a:tr>
              <a:tr h="117177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0082311"/>
                  </a:ext>
                </a:extLst>
              </a:tr>
              <a:tr h="6865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342268"/>
                  </a:ext>
                </a:extLst>
              </a:tr>
              <a:tr h="6865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406213"/>
                  </a:ext>
                </a:extLst>
              </a:tr>
              <a:tr h="6865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214780"/>
                  </a:ext>
                </a:extLst>
              </a:tr>
              <a:tr h="6865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6265013"/>
                  </a:ext>
                </a:extLst>
              </a:tr>
            </a:tbl>
          </a:graphicData>
        </a:graphic>
      </p:graphicFrame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5A3B4641-0C76-41AD-B9BD-B949757E7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517" y="310924"/>
            <a:ext cx="2878445" cy="132105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4E99723C-F8FF-4AE9-BC06-F8F96237AE03}"/>
              </a:ext>
            </a:extLst>
          </p:cNvPr>
          <p:cNvSpPr txBox="1"/>
          <p:nvPr/>
        </p:nvSpPr>
        <p:spPr>
          <a:xfrm>
            <a:off x="8569234" y="767899"/>
            <a:ext cx="38535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ترتيب أيام الاسبوع تصاعديا وتنازليا</a:t>
            </a:r>
          </a:p>
        </p:txBody>
      </p:sp>
    </p:spTree>
    <p:extLst>
      <p:ext uri="{BB962C8B-B14F-4D97-AF65-F5344CB8AC3E}">
        <p14:creationId xmlns:p14="http://schemas.microsoft.com/office/powerpoint/2010/main" val="147554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xmlns="" id="{5D8642F7-C466-45E7-8FCF-D2BEB7946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16783"/>
              </p:ext>
            </p:extLst>
          </p:nvPr>
        </p:nvGraphicFramePr>
        <p:xfrm>
          <a:off x="2136503" y="745790"/>
          <a:ext cx="8128000" cy="55896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908116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16378147"/>
                    </a:ext>
                  </a:extLst>
                </a:gridCol>
              </a:tblGrid>
              <a:tr h="930097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dirty="0"/>
                        <a:t>Day</a:t>
                      </a:r>
                      <a:endParaRPr lang="ar-SA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dirty="0"/>
                        <a:t>Number</a:t>
                      </a:r>
                      <a:endParaRPr lang="ar-SA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662097"/>
                  </a:ext>
                </a:extLst>
              </a:tr>
              <a:tr h="665657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Sunday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9876"/>
                  </a:ext>
                </a:extLst>
              </a:tr>
              <a:tr h="665657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435706"/>
                  </a:ext>
                </a:extLst>
              </a:tr>
              <a:tr h="665657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3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3385531"/>
                  </a:ext>
                </a:extLst>
              </a:tr>
              <a:tr h="665657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4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9719995"/>
                  </a:ext>
                </a:extLst>
              </a:tr>
              <a:tr h="665657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5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1148784"/>
                  </a:ext>
                </a:extLst>
              </a:tr>
              <a:tr h="665657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6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8663900"/>
                  </a:ext>
                </a:extLst>
              </a:tr>
              <a:tr h="665657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7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249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39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AEEB19D-EFE3-4750-812D-CA79875C7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36"/>
          <a:stretch/>
        </p:blipFill>
        <p:spPr>
          <a:xfrm>
            <a:off x="744175" y="274320"/>
            <a:ext cx="7171917" cy="630936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7EF4A407-E149-43B2-B3ED-9A7EF516F009}"/>
              </a:ext>
            </a:extLst>
          </p:cNvPr>
          <p:cNvSpPr txBox="1"/>
          <p:nvPr/>
        </p:nvSpPr>
        <p:spPr>
          <a:xfrm>
            <a:off x="6769827" y="553385"/>
            <a:ext cx="609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Coloring days of the week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4404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CD30703-4A30-4E64-97E0-02EE4B8B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83" y="0"/>
            <a:ext cx="5434965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55E6E4E2-A672-495D-B696-EAE297C5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64" y="492882"/>
            <a:ext cx="609043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31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444</Words>
  <Application>Microsoft Office PowerPoint</Application>
  <PresentationFormat>Widescreen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afh .</dc:creator>
  <cp:lastModifiedBy>Microsoft account</cp:lastModifiedBy>
  <cp:revision>63</cp:revision>
  <dcterms:created xsi:type="dcterms:W3CDTF">2020-07-26T13:03:30Z</dcterms:created>
  <dcterms:modified xsi:type="dcterms:W3CDTF">2020-08-19T20:59:24Z</dcterms:modified>
</cp:coreProperties>
</file>