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72" r:id="rId3"/>
    <p:sldId id="271" r:id="rId4"/>
    <p:sldId id="285" r:id="rId5"/>
    <p:sldId id="293" r:id="rId6"/>
    <p:sldId id="291" r:id="rId7"/>
    <p:sldId id="290" r:id="rId8"/>
    <p:sldId id="28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tifa Alketbi" initials="LA" lastIdx="1" clrIdx="0">
    <p:extLst>
      <p:ext uri="{19B8F6BF-5375-455C-9EA6-DF929625EA0E}">
        <p15:presenceInfo xmlns:p15="http://schemas.microsoft.com/office/powerpoint/2012/main" userId="80dd194f01dad3a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>
      <p:cViewPr varScale="1">
        <p:scale>
          <a:sx n="71" d="100"/>
          <a:sy n="71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3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3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9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Emgm6JPYy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hUD1gsxh6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ehEoHHcgp5E" TargetMode="External"/><Relationship Id="rId4" Type="http://schemas.openxmlformats.org/officeDocument/2006/relationships/hyperlink" Target="https://www.youtube.com/watch?v=AdQCja4MB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807676"/>
              </p:ext>
            </p:extLst>
          </p:nvPr>
        </p:nvGraphicFramePr>
        <p:xfrm>
          <a:off x="186812" y="348172"/>
          <a:ext cx="11729363" cy="6081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22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857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22535"/>
                <a:gridCol w="2322535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427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 </a:t>
                      </a:r>
                      <a:r>
                        <a:rPr lang="ar-AE" dirty="0" smtClean="0"/>
                        <a:t>(</a:t>
                      </a:r>
                      <a:r>
                        <a:rPr lang="ar-A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شيخة </a:t>
                      </a:r>
                      <a:r>
                        <a:rPr lang="ar-A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السويدي+ابراهيم  الزعبي </a:t>
                      </a:r>
                      <a:r>
                        <a:rPr lang="ar-AE" dirty="0" smtClean="0"/>
                        <a:t>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 (لطيفة حميد الكتبي 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  الهدف</a:t>
                      </a:r>
                      <a:r>
                        <a:rPr lang="ar-AE" baseline="0" dirty="0" smtClean="0"/>
                        <a:t> : 2847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تصنف المفردات ( الألوان , الاعداد ، أيام الأسبوع 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العمرية: 11-12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الشدة: (بسيط, متوسط ،شديد)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(توحد)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4801487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2000" b="1" dirty="0"/>
                        <a:t>درس : حولنا الكثير من المفردات.</a:t>
                      </a:r>
                    </a:p>
                    <a:p>
                      <a:pPr algn="r" rtl="1"/>
                      <a:r>
                        <a:rPr lang="ar-AE" sz="2000" b="1" dirty="0"/>
                        <a:t>في يوم من الأيام ، خرج حمد الى الشارع ليتمشى .</a:t>
                      </a:r>
                    </a:p>
                    <a:p>
                      <a:pPr algn="r" rtl="1"/>
                      <a:r>
                        <a:rPr lang="ar-AE" sz="2000" b="1" dirty="0"/>
                        <a:t>رأى السيارات في الشارع ، و إشارة المرور ، والدراجة المسرعة </a:t>
                      </a:r>
                    </a:p>
                    <a:p>
                      <a:pPr algn="r" rtl="1"/>
                      <a:r>
                        <a:rPr lang="ar-AE" sz="2000" b="1" dirty="0"/>
                        <a:t>و تذكر درس اللغة العربية بأن كل هذه الأشياء حولنا تسمى مفردات . </a:t>
                      </a:r>
                    </a:p>
                    <a:p>
                      <a:pPr algn="r" rtl="1"/>
                      <a:r>
                        <a:rPr lang="ar-AE" sz="2000" b="1" dirty="0"/>
                        <a:t>و ركض مسرعا الى المنزل ليخبر والدته .</a:t>
                      </a:r>
                    </a:p>
                    <a:p>
                      <a:pPr algn="r" rtl="1"/>
                      <a:r>
                        <a:rPr lang="ar-AE" sz="2000" b="1" dirty="0"/>
                        <a:t>قال حمد : امي هل تعلمين ان هذه الأشياء حولنا تسمى مفردات ؟ </a:t>
                      </a:r>
                    </a:p>
                    <a:p>
                      <a:pPr algn="r" rtl="1"/>
                      <a:r>
                        <a:rPr lang="ar-AE" sz="2000" b="1" dirty="0"/>
                        <a:t>الام : اجل يا حمد المفردات هي الكلمات التي نستخدمها مثلا أسماء الألوان و أيام الأسبوع و أجزاء جسمها كلها مفردات . </a:t>
                      </a:r>
                    </a:p>
                    <a:p>
                      <a:pPr algn="r" rtl="1"/>
                      <a:r>
                        <a:rPr lang="ar-AE" sz="2000" b="1" dirty="0"/>
                        <a:t>قال حمد : احب مفردات لغتنا العربية فهي كثيرة جدا ً.</a:t>
                      </a:r>
                    </a:p>
                    <a:p>
                      <a:pPr algn="r" rtl="1"/>
                      <a:r>
                        <a:rPr lang="ar-AE" sz="2000" b="1" dirty="0"/>
                        <a:t>الام : اجل يا بني .</a:t>
                      </a:r>
                    </a:p>
                    <a:p>
                      <a:pPr algn="r" rtl="1"/>
                      <a:endParaRPr lang="ar-AE" sz="2000" b="1" dirty="0"/>
                    </a:p>
                    <a:p>
                      <a:pPr algn="r" rtl="1"/>
                      <a:r>
                        <a:rPr lang="ar-SA" sz="1600" b="1" baseline="0" dirty="0">
                          <a:highlight>
                            <a:srgbClr val="FFFF00"/>
                          </a:highlight>
                        </a:rPr>
                        <a:t>المفردات في بيتنا !!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مربع نص 5">
            <a:extLst>
              <a:ext uri="{FF2B5EF4-FFF2-40B4-BE49-F238E27FC236}">
                <a16:creationId xmlns:a16="http://schemas.microsoft.com/office/drawing/2014/main" xmlns="" id="{A90C0C4A-F41C-4A7A-81BF-6ACC4F4B6579}"/>
              </a:ext>
            </a:extLst>
          </p:cNvPr>
          <p:cNvSpPr txBox="1"/>
          <p:nvPr/>
        </p:nvSpPr>
        <p:spPr>
          <a:xfrm>
            <a:off x="5595151" y="5980875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https://www.youtube.com/watch?v=REmgm6JPYyE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261346"/>
              </p:ext>
            </p:extLst>
          </p:nvPr>
        </p:nvGraphicFramePr>
        <p:xfrm>
          <a:off x="124287" y="163443"/>
          <a:ext cx="11754915" cy="765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60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88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040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تصنف المفردات ( الألوان , الاعداد ، أيام الأسبوع )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0400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71738">
                <a:tc>
                  <a:txBody>
                    <a:bodyPr/>
                    <a:lstStyle/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الأنشطة الصفية: </a:t>
                      </a:r>
                    </a:p>
                    <a:p>
                      <a:pPr algn="r" rtl="1"/>
                      <a:endParaRPr lang="en-US" sz="1600" b="1" u="sng" baseline="0" dirty="0"/>
                    </a:p>
                    <a:p>
                      <a:pPr algn="r" rtl="1"/>
                      <a:r>
                        <a:rPr lang="ar-SA" sz="1600" b="1" u="none" baseline="0" dirty="0"/>
                        <a:t>1 – عمل أوراق عمل.</a:t>
                      </a:r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r>
                        <a:rPr lang="ar-SA" sz="1600" b="1" u="none" baseline="0" dirty="0"/>
                        <a:t>2- اعمال يدوية مبتكرة .</a:t>
                      </a:r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r>
                        <a:rPr lang="ar-SA" sz="1600" b="1" u="none" baseline="0" dirty="0"/>
                        <a:t>3- حل أنشطة حول هذا الدرس .</a:t>
                      </a:r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مستطيل 7">
            <a:extLst>
              <a:ext uri="{FF2B5EF4-FFF2-40B4-BE49-F238E27FC236}">
                <a16:creationId xmlns:a16="http://schemas.microsoft.com/office/drawing/2014/main" xmlns="" id="{943F7B11-799E-4ECC-8E7A-E1280C0757BB}"/>
              </a:ext>
            </a:extLst>
          </p:cNvPr>
          <p:cNvSpPr/>
          <p:nvPr/>
        </p:nvSpPr>
        <p:spPr>
          <a:xfrm>
            <a:off x="5039833" y="6209414"/>
            <a:ext cx="2441238" cy="4851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18854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394029"/>
              </p:ext>
            </p:extLst>
          </p:nvPr>
        </p:nvGraphicFramePr>
        <p:xfrm>
          <a:off x="246850" y="461667"/>
          <a:ext cx="11613973" cy="6255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63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8640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الحصة الدراسية: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</a:rPr>
                        <a:t>:  </a:t>
                      </a:r>
                      <a:r>
                        <a:rPr lang="ar-AE" sz="1600" b="0" u="none" baseline="0" dirty="0"/>
                        <a:t>الهدف الرئيسي هو ان يستطيع الطالب ان يعرف المفردات هي الكلمات 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      أهداف أخرى: أن ي</a:t>
                      </a:r>
                      <a:r>
                        <a:rPr lang="ar-SA" sz="1600" b="0" u="none" baseline="0" dirty="0"/>
                        <a:t>تعرف الطالب على مفردات جديدة </a:t>
                      </a:r>
                      <a:r>
                        <a:rPr lang="ar-AE" sz="1600" b="0" u="none" baseline="0" dirty="0"/>
                        <a:t>.</a:t>
                      </a:r>
                      <a:endParaRPr lang="ar-SA" sz="1600" b="0" u="none" baseline="0" dirty="0"/>
                    </a:p>
                    <a:p>
                      <a:pPr algn="r" rtl="1"/>
                      <a:r>
                        <a:rPr lang="ar-SA" sz="1600" b="0" u="none" baseline="0" dirty="0"/>
                        <a:t>1</a:t>
                      </a:r>
                      <a:r>
                        <a:rPr lang="ar-AE" sz="1600" b="0" u="none" baseline="0" dirty="0"/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2</a:t>
                      </a:r>
                      <a:r>
                        <a:rPr lang="ar-AE" sz="1600" b="0" u="none" baseline="0" dirty="0"/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3</a:t>
                      </a:r>
                      <a:r>
                        <a:rPr lang="ar-AE" sz="1600" b="0" u="none" baseline="0" dirty="0"/>
                        <a:t>- عرض فيديو تعليمي عن الدرس. 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4</a:t>
                      </a:r>
                      <a:r>
                        <a:rPr lang="ar-AE" sz="1600" b="0" u="none" baseline="0" dirty="0"/>
                        <a:t>- يبتكر المدرس أنشطة وتمارين إضافية</a:t>
                      </a:r>
                      <a:endParaRPr lang="ar-SA" sz="1600" b="0" u="none" baseline="0" dirty="0"/>
                    </a:p>
                    <a:p>
                      <a:pPr algn="r" rtl="1"/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النشاط الرياضي : </a:t>
                      </a:r>
                      <a:r>
                        <a:rPr lang="ar-AE" sz="1600" b="1" u="sng" baseline="0" dirty="0">
                          <a:solidFill>
                            <a:schemeClr val="tx1"/>
                          </a:solidFill>
                        </a:rPr>
                        <a:t>ان يقوم المعلم بتعليم الطلاب المفردات التي توجد في صالة الرياضة مثل : الكرة ، السلة ، المرمى ، وغيرها  .</a:t>
                      </a:r>
                      <a:endParaRPr lang="ar-SA" sz="16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النشاط الفني</a:t>
                      </a:r>
                      <a:r>
                        <a:rPr lang="ar-AE" sz="1600" b="1" u="none" baseline="0" dirty="0"/>
                        <a:t>: يجهز المعلم لوحة كبيرة و يطلب من الطلاب قص و لصق المفردات التي توجد في غرفة الفن مثل : فرشاة الرسم ، الكراسة ، الألوان و غيرها </a:t>
                      </a:r>
                      <a:endParaRPr lang="ar-AE" sz="1600" baseline="0" dirty="0"/>
                    </a:p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النشاط الموسيقى</a:t>
                      </a:r>
                      <a:r>
                        <a:rPr lang="ar-AE" sz="1600" b="1" u="none" baseline="0" dirty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ar-AE" sz="1600" b="1" u="none" baseline="0" dirty="0">
                          <a:solidFill>
                            <a:schemeClr val="tx1"/>
                          </a:solidFill>
                        </a:rPr>
                        <a:t>ترديد الأغاني التي توجد بها مفردات جديدة في الغرفة الفنية مثل : البيانو ، الطبل وغيرها </a:t>
                      </a:r>
                      <a:r>
                        <a:rPr lang="ar-AE" sz="1600" u="none" baseline="0" dirty="0"/>
                        <a:t>.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aseline="0" dirty="0"/>
                        <a:t> حل أوراق عمل تخص هذا الدرس 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637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تمارين تتضمن : </a:t>
                      </a:r>
                    </a:p>
                    <a:p>
                      <a:pPr algn="r" rtl="1"/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لعبه </a:t>
                      </a:r>
                      <a:r>
                        <a:rPr lang="ar-AE" sz="16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المف</a:t>
                      </a:r>
                      <a:r>
                        <a:rPr lang="ar-SA" sz="16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ردات</a:t>
                      </a:r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.</a:t>
                      </a:r>
                    </a:p>
                    <a:p>
                      <a:pPr algn="r" rtl="1"/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الاستماع الى الأناشيد التي تخص هذا الدرس  </a:t>
                      </a:r>
                      <a:r>
                        <a:rPr lang="ar-SA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متوسط: </a:t>
                      </a:r>
                      <a:r>
                        <a:rPr lang="ar-SA" sz="1600" baseline="0" dirty="0"/>
                        <a:t>ان </a:t>
                      </a:r>
                      <a:r>
                        <a:rPr lang="ar-AE" sz="1600" baseline="0" dirty="0"/>
                        <a:t>يستطيع الطالب ان يصنف المفردات بمساعدة جسدية و حث لفظي </a:t>
                      </a:r>
                      <a:r>
                        <a:rPr lang="ar-AE" sz="1600" b="1" baseline="0" dirty="0"/>
                        <a:t>جيد: </a:t>
                      </a:r>
                      <a:r>
                        <a:rPr lang="ar-SA" sz="1600" baseline="0" dirty="0"/>
                        <a:t>ان ي</a:t>
                      </a:r>
                      <a:r>
                        <a:rPr lang="ar-AE" sz="1600" baseline="0" dirty="0"/>
                        <a:t>ستطيع الطالب ان يصنف المفردات بحث لفظي .</a:t>
                      </a:r>
                      <a:r>
                        <a:rPr lang="ar-AE" sz="1600" b="1" baseline="0" dirty="0"/>
                        <a:t>مرتفع: </a:t>
                      </a:r>
                      <a:r>
                        <a:rPr lang="ar-SA" sz="1600" baseline="0" dirty="0"/>
                        <a:t>ان يستطيع الطالب ان يصنف المفردات بدون مساعدة .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2"/>
            <a:ext cx="8158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تصنف المفردات ( الألوان , الاعداد ، أيام الأسبوع 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1F392922-35EF-464D-B338-F521546731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03" t="12945" r="5756" b="7444"/>
          <a:stretch/>
        </p:blipFill>
        <p:spPr>
          <a:xfrm>
            <a:off x="1162975" y="390616"/>
            <a:ext cx="6081204" cy="6244681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xmlns="" id="{3DD4F1EA-52AC-4FFB-BECD-A8382F4C309E}"/>
              </a:ext>
            </a:extLst>
          </p:cNvPr>
          <p:cNvSpPr txBox="1"/>
          <p:nvPr/>
        </p:nvSpPr>
        <p:spPr>
          <a:xfrm>
            <a:off x="7060707" y="98229"/>
            <a:ext cx="513129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200" dirty="0"/>
              <a:t>اضع دائرة على الشكل الصحيح؟ </a:t>
            </a:r>
          </a:p>
        </p:txBody>
      </p:sp>
    </p:spTree>
    <p:extLst>
      <p:ext uri="{BB962C8B-B14F-4D97-AF65-F5344CB8AC3E}">
        <p14:creationId xmlns:p14="http://schemas.microsoft.com/office/powerpoint/2010/main" val="2296682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5A2129DA-D414-4309-A68F-190557CEC7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33" t="21870" r="3735" b="4090"/>
          <a:stretch/>
        </p:blipFill>
        <p:spPr>
          <a:xfrm>
            <a:off x="1171851" y="561512"/>
            <a:ext cx="5650481" cy="573497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xmlns="" id="{9F4EAF69-9716-4939-B42A-66E91C4E92BB}"/>
              </a:ext>
            </a:extLst>
          </p:cNvPr>
          <p:cNvSpPr txBox="1"/>
          <p:nvPr/>
        </p:nvSpPr>
        <p:spPr>
          <a:xfrm>
            <a:off x="7060707" y="98229"/>
            <a:ext cx="513129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200" dirty="0"/>
              <a:t>اكمل الحرف الناقص في المفردات؟ </a:t>
            </a:r>
          </a:p>
        </p:txBody>
      </p:sp>
    </p:spTree>
    <p:extLst>
      <p:ext uri="{BB962C8B-B14F-4D97-AF65-F5344CB8AC3E}">
        <p14:creationId xmlns:p14="http://schemas.microsoft.com/office/powerpoint/2010/main" val="122930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xmlns="" id="{C50693E6-AD02-4B42-B37E-DDD43408175B}"/>
              </a:ext>
            </a:extLst>
          </p:cNvPr>
          <p:cNvSpPr txBox="1"/>
          <p:nvPr/>
        </p:nvSpPr>
        <p:spPr>
          <a:xfrm>
            <a:off x="6494258" y="471581"/>
            <a:ext cx="4208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dirty="0"/>
              <a:t>وصل كل كلمة بالصورة المناسبة :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xmlns="" id="{1196799B-B377-4288-843D-561DD7FB17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6" t="16053" r="2258" b="2394"/>
          <a:stretch/>
        </p:blipFill>
        <p:spPr>
          <a:xfrm>
            <a:off x="1937260" y="471581"/>
            <a:ext cx="6123664" cy="609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8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xmlns="" id="{24D1333F-D76E-4F34-821A-EEF24BE2AF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0" t="18122" r="1585" b="8479"/>
          <a:stretch/>
        </p:blipFill>
        <p:spPr>
          <a:xfrm>
            <a:off x="2414728" y="206601"/>
            <a:ext cx="5743852" cy="617981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xmlns="" id="{02607009-A0B7-425E-845F-7109B58526E1}"/>
              </a:ext>
            </a:extLst>
          </p:cNvPr>
          <p:cNvSpPr txBox="1"/>
          <p:nvPr/>
        </p:nvSpPr>
        <p:spPr>
          <a:xfrm>
            <a:off x="6494258" y="471581"/>
            <a:ext cx="4208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dirty="0"/>
              <a:t>ألون البالونات باللون المطلوب :</a:t>
            </a:r>
          </a:p>
        </p:txBody>
      </p:sp>
    </p:spTree>
    <p:extLst>
      <p:ext uri="{BB962C8B-B14F-4D97-AF65-F5344CB8AC3E}">
        <p14:creationId xmlns:p14="http://schemas.microsoft.com/office/powerpoint/2010/main" val="526409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-  #Ecrituredematernelle">
            <a:extLst>
              <a:ext uri="{FF2B5EF4-FFF2-40B4-BE49-F238E27FC236}">
                <a16:creationId xmlns:a16="http://schemas.microsoft.com/office/drawing/2014/main" xmlns="" id="{F602934C-79CF-4A70-983A-88F2D3668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59" y="257451"/>
            <a:ext cx="5900090" cy="652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186A2A75-3F7E-4DBC-966E-7598BCABC48E}"/>
              </a:ext>
            </a:extLst>
          </p:cNvPr>
          <p:cNvSpPr txBox="1"/>
          <p:nvPr/>
        </p:nvSpPr>
        <p:spPr>
          <a:xfrm>
            <a:off x="6494258" y="471581"/>
            <a:ext cx="4208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dirty="0"/>
              <a:t>اكتب المفردات المنقطة و الون الصورة :</a:t>
            </a:r>
          </a:p>
        </p:txBody>
      </p:sp>
    </p:spTree>
    <p:extLst>
      <p:ext uri="{BB962C8B-B14F-4D97-AF65-F5344CB8AC3E}">
        <p14:creationId xmlns:p14="http://schemas.microsoft.com/office/powerpoint/2010/main" val="1819605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67298" y="1734438"/>
            <a:ext cx="5044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rgbClr val="FF0000"/>
                </a:solidFill>
                <a:latin typeface="Roboto"/>
                <a:cs typeface="+mj-cs"/>
              </a:rPr>
              <a:t>مفردات أيام الأسبوع </a:t>
            </a:r>
            <a:endParaRPr lang="en-GB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69481" y="219809"/>
            <a:ext cx="3984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3200" dirty="0">
                <a:solidFill>
                  <a:srgbClr val="FF0000"/>
                </a:solidFill>
              </a:rPr>
              <a:t>أغاني </a:t>
            </a:r>
            <a:r>
              <a:rPr lang="ar-SA" sz="3200" dirty="0" err="1">
                <a:solidFill>
                  <a:srgbClr val="FF0000"/>
                </a:solidFill>
              </a:rPr>
              <a:t>وفيديوات</a:t>
            </a:r>
            <a:r>
              <a:rPr lang="ar-SA" sz="3200" dirty="0">
                <a:solidFill>
                  <a:srgbClr val="FF0000"/>
                </a:solidFill>
              </a:rPr>
              <a:t> تعليمية  : 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xmlns="" id="{8D1B0092-319B-4B97-8A0A-C83933AFD71D}"/>
              </a:ext>
            </a:extLst>
          </p:cNvPr>
          <p:cNvSpPr txBox="1"/>
          <p:nvPr/>
        </p:nvSpPr>
        <p:spPr>
          <a:xfrm>
            <a:off x="3618134" y="4427521"/>
            <a:ext cx="38302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AE" b="0" i="0" dirty="0">
                <a:solidFill>
                  <a:srgbClr val="FF0000"/>
                </a:solidFill>
                <a:effectLst/>
                <a:latin typeface="Roboto"/>
              </a:rPr>
              <a:t>الارقام</a:t>
            </a:r>
          </a:p>
          <a:p>
            <a:r>
              <a:rPr lang="ar-AE" b="0" i="0" dirty="0">
                <a:solidFill>
                  <a:srgbClr val="FF0000"/>
                </a:solidFill>
                <a:effectLst/>
                <a:latin typeface="Roboto"/>
              </a:rPr>
              <a:t/>
            </a:r>
            <a:br>
              <a:rPr lang="ar-AE" b="0" i="0" dirty="0">
                <a:solidFill>
                  <a:srgbClr val="FF0000"/>
                </a:solidFill>
                <a:effectLst/>
                <a:latin typeface="Roboto"/>
              </a:rPr>
            </a:br>
            <a:r>
              <a:rPr lang="ar-AE" sz="3600" b="0" i="0" dirty="0">
                <a:solidFill>
                  <a:srgbClr val="FF0000"/>
                </a:solidFill>
                <a:effectLst/>
                <a:latin typeface="Roboto"/>
              </a:rPr>
              <a:t/>
            </a:r>
            <a:br>
              <a:rPr lang="ar-AE" sz="3600" b="0" i="0" dirty="0">
                <a:solidFill>
                  <a:srgbClr val="FF0000"/>
                </a:solidFill>
                <a:effectLst/>
                <a:latin typeface="Roboto"/>
              </a:rPr>
            </a:br>
            <a:endParaRPr lang="ar-AE" sz="3600" b="0" i="0" dirty="0">
              <a:solidFill>
                <a:srgbClr val="FF0000"/>
              </a:solidFill>
              <a:effectLst/>
              <a:latin typeface="Roboto"/>
            </a:endParaRPr>
          </a:p>
        </p:txBody>
      </p:sp>
      <p:pic>
        <p:nvPicPr>
          <p:cNvPr id="1026" name="Picture 2" descr="Free download Child Cartoon png. - CleanPNG / KissPNG">
            <a:extLst>
              <a:ext uri="{FF2B5EF4-FFF2-40B4-BE49-F238E27FC236}">
                <a16:creationId xmlns:a16="http://schemas.microsoft.com/office/drawing/2014/main" xmlns="" id="{55CE94A7-D9B6-401E-974A-B967C9FDA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5308">
            <a:off x="498406" y="4530063"/>
            <a:ext cx="1871201" cy="19007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xmlns="" id="{A98440B5-A1CA-4042-B183-0A7E04B2AF41}"/>
              </a:ext>
            </a:extLst>
          </p:cNvPr>
          <p:cNvSpPr txBox="1"/>
          <p:nvPr/>
        </p:nvSpPr>
        <p:spPr>
          <a:xfrm>
            <a:off x="3167298" y="2065585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https://www.youtube.com/watch?v=yhUD1gsxh6A</a:t>
            </a:r>
            <a:endParaRPr lang="ar-AE" dirty="0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xmlns="" id="{23F64C15-E845-4E07-B56E-CF3EDEBBDAE5}"/>
              </a:ext>
            </a:extLst>
          </p:cNvPr>
          <p:cNvSpPr txBox="1"/>
          <p:nvPr/>
        </p:nvSpPr>
        <p:spPr>
          <a:xfrm>
            <a:off x="3047260" y="324655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https://www.youtube.com/watch?v=AdQCja4MBcY</a:t>
            </a:r>
            <a:endParaRPr lang="ar-AE" dirty="0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xmlns="" id="{8F5784C7-945F-4691-8CF2-45BC0A8FA4AF}"/>
              </a:ext>
            </a:extLst>
          </p:cNvPr>
          <p:cNvSpPr txBox="1"/>
          <p:nvPr/>
        </p:nvSpPr>
        <p:spPr>
          <a:xfrm>
            <a:off x="3047260" y="4758668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5"/>
              </a:rPr>
              <a:t>https://www.youtube.com/watch?v=ehEoHHcgp5E</a:t>
            </a:r>
            <a:endParaRPr lang="ar-AE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xmlns="" id="{64691E3F-0A37-4C0B-858E-745FC7B5D38E}"/>
              </a:ext>
            </a:extLst>
          </p:cNvPr>
          <p:cNvSpPr txBox="1"/>
          <p:nvPr/>
        </p:nvSpPr>
        <p:spPr>
          <a:xfrm>
            <a:off x="3774421" y="2915406"/>
            <a:ext cx="38302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AE" b="0" i="0" dirty="0">
                <a:solidFill>
                  <a:srgbClr val="FF0000"/>
                </a:solidFill>
                <a:effectLst/>
                <a:latin typeface="Roboto"/>
              </a:rPr>
              <a:t>الألوان </a:t>
            </a:r>
          </a:p>
          <a:p>
            <a:r>
              <a:rPr lang="ar-AE" b="0" i="0" dirty="0">
                <a:solidFill>
                  <a:srgbClr val="FF0000"/>
                </a:solidFill>
                <a:effectLst/>
                <a:latin typeface="Roboto"/>
              </a:rPr>
              <a:t/>
            </a:r>
            <a:br>
              <a:rPr lang="ar-AE" b="0" i="0" dirty="0">
                <a:solidFill>
                  <a:srgbClr val="FF0000"/>
                </a:solidFill>
                <a:effectLst/>
                <a:latin typeface="Roboto"/>
              </a:rPr>
            </a:br>
            <a:r>
              <a:rPr lang="ar-AE" sz="3600" b="0" i="0" dirty="0">
                <a:solidFill>
                  <a:srgbClr val="FF0000"/>
                </a:solidFill>
                <a:effectLst/>
                <a:latin typeface="Roboto"/>
              </a:rPr>
              <a:t/>
            </a:r>
            <a:br>
              <a:rPr lang="ar-AE" sz="3600" b="0" i="0" dirty="0">
                <a:solidFill>
                  <a:srgbClr val="FF0000"/>
                </a:solidFill>
                <a:effectLst/>
                <a:latin typeface="Roboto"/>
              </a:rPr>
            </a:br>
            <a:endParaRPr lang="ar-AE" sz="3600" b="0" i="0" dirty="0">
              <a:solidFill>
                <a:srgbClr val="FF000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00104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18387</TotalTime>
  <Words>461</Words>
  <Application>Microsoft Office PowerPoint</Application>
  <PresentationFormat>Widescreen</PresentationFormat>
  <Paragraphs>93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Microsoft account</cp:lastModifiedBy>
  <cp:revision>112</cp:revision>
  <dcterms:created xsi:type="dcterms:W3CDTF">2020-07-06T20:23:02Z</dcterms:created>
  <dcterms:modified xsi:type="dcterms:W3CDTF">2020-08-19T15:23:29Z</dcterms:modified>
</cp:coreProperties>
</file>