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5" r:id="rId2"/>
    <p:sldId id="283" r:id="rId3"/>
    <p:sldId id="285" r:id="rId4"/>
    <p:sldId id="286" r:id="rId5"/>
    <p:sldId id="29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45644-13DC-471E-8F7D-10C312B0746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67EB9-D352-4BC5-B1CC-1C9D92F71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9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930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610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8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4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41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3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4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0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7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4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7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A856-0BDF-4568-86F0-3922840392A4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9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8A856-0BDF-4568-86F0-3922840392A4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FE7AC-905E-49D1-879D-856763DD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6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3E434280-4A39-A34F-9739-0A2E69684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50" y="141637"/>
            <a:ext cx="1610729" cy="4437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22E221D-7D4A-9445-9B34-45D31FA77E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49142"/>
            <a:ext cx="12192000" cy="216238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31C60770-4CB4-5D40-AE5D-5EDA2A1E3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318862"/>
              </p:ext>
            </p:extLst>
          </p:nvPr>
        </p:nvGraphicFramePr>
        <p:xfrm>
          <a:off x="838201" y="743713"/>
          <a:ext cx="10597896" cy="57126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9855">
                  <a:extLst>
                    <a:ext uri="{9D8B030D-6E8A-4147-A177-3AD203B41FA5}">
                      <a16:colId xmlns="" xmlns:a16="http://schemas.microsoft.com/office/drawing/2014/main" val="2657013632"/>
                    </a:ext>
                  </a:extLst>
                </a:gridCol>
                <a:gridCol w="2594975">
                  <a:extLst>
                    <a:ext uri="{9D8B030D-6E8A-4147-A177-3AD203B41FA5}">
                      <a16:colId xmlns="" xmlns:a16="http://schemas.microsoft.com/office/drawing/2014/main" val="4237546348"/>
                    </a:ext>
                  </a:extLst>
                </a:gridCol>
                <a:gridCol w="1680811"/>
                <a:gridCol w="2554971">
                  <a:extLst>
                    <a:ext uri="{9D8B030D-6E8A-4147-A177-3AD203B41FA5}">
                      <a16:colId xmlns="" xmlns:a16="http://schemas.microsoft.com/office/drawing/2014/main" val="798158282"/>
                    </a:ext>
                  </a:extLst>
                </a:gridCol>
                <a:gridCol w="677284">
                  <a:extLst>
                    <a:ext uri="{9D8B030D-6E8A-4147-A177-3AD203B41FA5}">
                      <a16:colId xmlns="" xmlns:a16="http://schemas.microsoft.com/office/drawing/2014/main" val="3767176019"/>
                    </a:ext>
                  </a:extLst>
                </a:gridCol>
              </a:tblGrid>
              <a:tr h="59667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المراجعة: </a:t>
                      </a:r>
                      <a:r>
                        <a:rPr lang="ar-AE" dirty="0" smtClean="0"/>
                        <a:t>(</a:t>
                      </a:r>
                      <a:r>
                        <a:rPr lang="ar-AE" sz="1800" b="0" i="0" kern="1200" dirty="0" smtClean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شيخة عبيد </a:t>
                      </a:r>
                      <a:r>
                        <a:rPr lang="ar-AE" sz="1800" b="0" i="0" kern="1200" dirty="0" smtClean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السويدي</a:t>
                      </a:r>
                      <a:r>
                        <a:rPr lang="en-US" sz="1800" b="0" i="0" kern="1200" smtClean="0">
                          <a:solidFill>
                            <a:schemeClr val="tx1"/>
                          </a:solidFill>
                          <a:latin typeface="Sakkal Majalla "/>
                          <a:ea typeface="+mn-ea"/>
                          <a:cs typeface="Sakkal Majalla" panose="02000000000000000000" pitchFamily="2" charset="-78"/>
                        </a:rPr>
                        <a:t>(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الإعداد :     (كليثم علي النيادي 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رقم</a:t>
                      </a:r>
                      <a:r>
                        <a:rPr lang="ar-AE" baseline="0" dirty="0" smtClean="0"/>
                        <a:t>  الهدف :2863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مداعبة الطفل ( لعبة </a:t>
                      </a:r>
                      <a:r>
                        <a:rPr lang="ar-SA" dirty="0" err="1"/>
                        <a:t>الاستغماية</a:t>
                      </a:r>
                      <a:r>
                        <a:rPr lang="ar-SA" dirty="0"/>
                        <a:t> 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77588135"/>
                  </a:ext>
                </a:extLst>
              </a:tr>
              <a:tr h="59667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الفئة العمرية: ( </a:t>
                      </a:r>
                      <a:r>
                        <a:rPr lang="en-US" dirty="0"/>
                        <a:t>3 -  4 </a:t>
                      </a:r>
                      <a:r>
                        <a:rPr lang="ar-SA" dirty="0"/>
                        <a:t> )   </a:t>
                      </a:r>
                      <a:r>
                        <a:rPr lang="en-US" dirty="0"/>
                        <a:t>- </a:t>
                      </a:r>
                      <a:r>
                        <a:rPr lang="ar-SA" dirty="0"/>
                        <a:t>   المهارات الاجتماعية </a:t>
                      </a:r>
                      <a:endParaRPr lang="ar-AE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مستوى الشدة: (بحاجة إلي دعم شديد)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( </a:t>
                      </a:r>
                      <a:r>
                        <a:rPr lang="ar-SA" dirty="0"/>
                        <a:t>اضطراب التوحد </a:t>
                      </a:r>
                      <a:r>
                        <a:rPr lang="ar-AE" dirty="0"/>
                        <a:t>)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73333869"/>
                  </a:ext>
                </a:extLst>
              </a:tr>
              <a:tr h="4475922">
                <a:tc gridSpan="4">
                  <a:txBody>
                    <a:bodyPr/>
                    <a:lstStyle/>
                    <a:p>
                      <a:pPr algn="r" rtl="1"/>
                      <a:r>
                        <a:rPr lang="ar-AE" sz="2000" b="1" dirty="0"/>
                        <a:t>درس : لعبة الاستغمامية </a:t>
                      </a:r>
                    </a:p>
                    <a:p>
                      <a:pPr algn="r" rtl="1"/>
                      <a:endParaRPr lang="ar-AE" sz="2000" b="1" dirty="0"/>
                    </a:p>
                    <a:p>
                      <a:pPr algn="r" rtl="1"/>
                      <a:r>
                        <a:rPr lang="ar-AE" sz="2000" b="1" dirty="0"/>
                        <a:t>قرر حمد ومريم لعبة الاختباء في الحديقة ، اختباءت مريم خلف نخلة كبيرة .</a:t>
                      </a:r>
                    </a:p>
                    <a:p>
                      <a:pPr algn="r" rtl="1"/>
                      <a:r>
                        <a:rPr lang="ar-AE" sz="2000" b="1" dirty="0"/>
                        <a:t>أخذ حمد  بالعد إلي الخمسة ، ثم راي طرف ثوب مريم خلف النخلة ، ضحك حمد وقال وجدتك يامريم .</a:t>
                      </a:r>
                      <a:endParaRPr lang="ar-SA" sz="2000" b="1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الأنشطة الصفية: </a:t>
                      </a:r>
                    </a:p>
                    <a:p>
                      <a:pPr algn="r" rtl="1"/>
                      <a:endParaRPr lang="ar-AE" sz="1600" b="1" u="sng" baseline="0" dirty="0"/>
                    </a:p>
                    <a:p>
                      <a:pPr algn="r" rtl="1"/>
                      <a:endParaRPr lang="en-US" sz="1600" b="1" u="sng" baseline="0" dirty="0"/>
                    </a:p>
                    <a:p>
                      <a:pPr algn="r" rtl="1"/>
                      <a:r>
                        <a:rPr lang="en-US" sz="1600" b="1" u="none" baseline="0" dirty="0"/>
                        <a:t>1</a:t>
                      </a:r>
                      <a:r>
                        <a:rPr lang="ar-SA" sz="1600" b="1" u="none" baseline="0" dirty="0"/>
                        <a:t>- أنشطة لتدريب الطالب علي الاختباء خلف قطعة قماش ثم يحاول الطالب رفع القماش لمشاهدة المعلم .</a:t>
                      </a:r>
                    </a:p>
                    <a:p>
                      <a:pPr algn="r" rtl="1"/>
                      <a:r>
                        <a:rPr lang="ar-SA" sz="1600" b="1" u="none" baseline="0" dirty="0"/>
                        <a:t> </a:t>
                      </a:r>
                      <a:r>
                        <a:rPr lang="en-US" sz="1600" b="1" u="none" baseline="0" dirty="0"/>
                        <a:t>2</a:t>
                      </a:r>
                      <a:r>
                        <a:rPr lang="ar-SA" sz="1600" b="1" u="none" baseline="0" dirty="0"/>
                        <a:t>- أنشطة لتدريب الطالب علي البحث بين مجموعة من الأكواب للبحث عن الكرة الحمراء .</a:t>
                      </a:r>
                    </a:p>
                    <a:p>
                      <a:pPr algn="r" rtl="1"/>
                      <a:r>
                        <a:rPr lang="en-US" sz="1600" b="1" u="none" baseline="0" dirty="0"/>
                        <a:t>3</a:t>
                      </a:r>
                      <a:r>
                        <a:rPr lang="ar-SA" sz="1600" b="1" u="none" baseline="0" dirty="0"/>
                        <a:t>- تدريب الطالب علي البحث في الغرفة الصفية عن مصدر الصوت .</a:t>
                      </a:r>
                      <a:endParaRPr lang="ar-AE" sz="1600" b="1" u="none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6182785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959C02C-2FCC-F145-9406-066CBA766D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214" y="4075043"/>
            <a:ext cx="2303296" cy="222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42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130">
            <a:extLst>
              <a:ext uri="{FF2B5EF4-FFF2-40B4-BE49-F238E27FC236}">
                <a16:creationId xmlns="" xmlns:a16="http://schemas.microsoft.com/office/drawing/2014/main" id="{71641884-0B02-D64F-9E47-168CF16D0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850" y="141637"/>
            <a:ext cx="1610729" cy="443727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="" xmlns:a16="http://schemas.microsoft.com/office/drawing/2014/main" id="{811BFA29-58B3-1A4C-B538-D44BCC939A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649142"/>
            <a:ext cx="12192000" cy="21623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373216" y="259972"/>
            <a:ext cx="36675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400" b="1" dirty="0"/>
              <a:t>تابع درس : لعبة الاستغمامية</a:t>
            </a:r>
            <a:r>
              <a:rPr lang="en-US" sz="2400" b="1" dirty="0"/>
              <a:t> </a:t>
            </a:r>
            <a:r>
              <a:rPr lang="ar-SA" sz="2400" b="1" dirty="0"/>
              <a:t> </a:t>
            </a:r>
            <a:endParaRPr lang="ar-AE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491584"/>
              </p:ext>
            </p:extLst>
          </p:nvPr>
        </p:nvGraphicFramePr>
        <p:xfrm>
          <a:off x="127581" y="888060"/>
          <a:ext cx="11511561" cy="53990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11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03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175899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u="sng" baseline="0" dirty="0"/>
                        <a:t>الحصة الدراسية:</a:t>
                      </a:r>
                      <a:r>
                        <a:rPr lang="ar-AE" sz="1600" b="0" u="none" baseline="0" dirty="0"/>
                        <a:t>:  الهدف الرئيسي هو أن اللعب والبحث عن شي مخباء </a:t>
                      </a:r>
                      <a:r>
                        <a:rPr lang="ar-SA" sz="1600" b="0" u="none" baseline="0" dirty="0"/>
                        <a:t>.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أهداف أخرى:  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1- قراءة الدرس بطريقة معبرة للطلبة عدة مرات مع الإشارة إلى الصور في كتاب الطالب.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2- تشغيل الفيديو الخاص بالدرس.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3-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4- عرض نموذج أمام الطالب لبعض الطلاب وهم يلعبون ضمن مجموعة لعبة الاختباء  .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5- يبتكر المدرس أنشطة وتمارين إضافية.</a:t>
                      </a:r>
                    </a:p>
                    <a:p>
                      <a:pPr algn="r" rtl="1"/>
                      <a:r>
                        <a:rPr lang="ar-AE" sz="1600" b="1" u="sng" baseline="0" dirty="0"/>
                        <a:t>حصة الرياضة: </a:t>
                      </a:r>
                      <a:r>
                        <a:rPr lang="ar-AE" sz="1600" b="0" u="none" baseline="0" dirty="0"/>
                        <a:t>أن يقوم المعلم بلعبة الاستغمامية مع الطلاب .</a:t>
                      </a:r>
                    </a:p>
                    <a:p>
                      <a:pPr algn="r" rtl="1"/>
                      <a:r>
                        <a:rPr lang="ar-AE" sz="1600" b="1" u="sng" baseline="0" dirty="0"/>
                        <a:t>حصة الفن: </a:t>
                      </a:r>
                      <a:r>
                        <a:rPr lang="ar-AE" sz="1600" b="0" u="none" baseline="0" dirty="0"/>
                        <a:t>أن يقوم المعلم بتدريب الطالب علي تركيب قطع البازل ليكمل صورة .</a:t>
                      </a:r>
                    </a:p>
                    <a:p>
                      <a:pPr algn="r" rtl="1"/>
                      <a:r>
                        <a:rPr lang="ar-AE" sz="1600" b="1" u="sng" baseline="0" dirty="0"/>
                        <a:t>حصة الموسيقى: </a:t>
                      </a:r>
                      <a:r>
                        <a:rPr lang="ar-AE" sz="1600" baseline="0" dirty="0"/>
                        <a:t>أنشودة هيا نلعب 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621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aseline="0" dirty="0"/>
                        <a:t> اللعب مع الطالب علي لعبه الاستغمامية 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الواجب المنزلي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81437">
                <a:tc>
                  <a:txBody>
                    <a:bodyPr/>
                    <a:lstStyle/>
                    <a:p>
                      <a:pPr algn="r" rtl="1"/>
                      <a:r>
                        <a:rPr lang="ar-AE" sz="1600" baseline="0" dirty="0"/>
                        <a:t>مجموعة تدريبات على الايباد تتضمن:</a:t>
                      </a:r>
                    </a:p>
                    <a:p>
                      <a:pPr algn="r" rtl="1"/>
                      <a:r>
                        <a:rPr lang="ar-AE" sz="1600" baseline="0" dirty="0"/>
                        <a:t>1- توصيل الصورة بظلها .</a:t>
                      </a:r>
                    </a:p>
                    <a:p>
                      <a:pPr algn="r" rtl="1"/>
                      <a:r>
                        <a:rPr lang="ar-AE" sz="1600" baseline="0" dirty="0"/>
                        <a:t>2- تركيب قطع البازل .</a:t>
                      </a:r>
                    </a:p>
                    <a:p>
                      <a:pPr algn="r" rtl="1"/>
                      <a:r>
                        <a:rPr lang="ar-AE" sz="1600" baseline="0" dirty="0"/>
                        <a:t>3- لعبه الشي المطابق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تمارين الكترونية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2577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baseline="0" dirty="0"/>
                        <a:t>متوسط  : </a:t>
                      </a:r>
                      <a:r>
                        <a:rPr lang="ar-AE" sz="1600" b="0" baseline="0" dirty="0"/>
                        <a:t>مشاهدة شي يسقط علي الأرض             </a:t>
                      </a:r>
                      <a:r>
                        <a:rPr lang="ar-AE" sz="1600" b="1" baseline="0" dirty="0"/>
                        <a:t>جيد: </a:t>
                      </a:r>
                      <a:r>
                        <a:rPr lang="ar-AE" sz="1600" baseline="0" dirty="0"/>
                        <a:t>ان </a:t>
                      </a:r>
                      <a:r>
                        <a:rPr lang="ar-AE" sz="1600" b="0" baseline="0" dirty="0"/>
                        <a:t>مشاهدة لعبة وهي مغطاه ورفع الغطاء عنها </a:t>
                      </a:r>
                      <a:r>
                        <a:rPr lang="ar-AE" sz="1600" baseline="0" dirty="0"/>
                        <a:t>        </a:t>
                      </a:r>
                      <a:r>
                        <a:rPr lang="ar-AE" sz="1600" b="1" baseline="0" dirty="0"/>
                        <a:t>مرتفع: </a:t>
                      </a:r>
                      <a:r>
                        <a:rPr lang="ar-AE" sz="1600" b="0" baseline="0" dirty="0"/>
                        <a:t>التفاعل مع اللعب ضمن مجموعة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938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130">
            <a:extLst>
              <a:ext uri="{FF2B5EF4-FFF2-40B4-BE49-F238E27FC236}">
                <a16:creationId xmlns="" xmlns:a16="http://schemas.microsoft.com/office/drawing/2014/main" id="{71641884-0B02-D64F-9E47-168CF16D0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850" y="141637"/>
            <a:ext cx="1610729" cy="443727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="" xmlns:a16="http://schemas.microsoft.com/office/drawing/2014/main" id="{811BFA29-58B3-1A4C-B538-D44BCC939A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649142"/>
            <a:ext cx="12192000" cy="21623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65149A5-536A-4923-B794-41505D73B626}"/>
              </a:ext>
            </a:extLst>
          </p:cNvPr>
          <p:cNvSpPr txBox="1"/>
          <p:nvPr/>
        </p:nvSpPr>
        <p:spPr>
          <a:xfrm>
            <a:off x="3325631" y="5564137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en-US" sz="1800" dirty="0"/>
              <a:t> </a:t>
            </a:r>
            <a:endParaRPr lang="ar-AE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2CDC188-C3B1-D346-9358-771BD6F6A0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5632" y="1580321"/>
            <a:ext cx="5611104" cy="43531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A201E0B-2C40-A84F-8E15-E4319CB1624A}"/>
              </a:ext>
            </a:extLst>
          </p:cNvPr>
          <p:cNvSpPr txBox="1"/>
          <p:nvPr/>
        </p:nvSpPr>
        <p:spPr>
          <a:xfrm>
            <a:off x="9322905" y="685800"/>
            <a:ext cx="198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ar-SA" dirty="0"/>
              <a:t>تركيب قطع بزل الجمل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96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130">
            <a:extLst>
              <a:ext uri="{FF2B5EF4-FFF2-40B4-BE49-F238E27FC236}">
                <a16:creationId xmlns="" xmlns:a16="http://schemas.microsoft.com/office/drawing/2014/main" id="{71641884-0B02-D64F-9E47-168CF16D0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71" y="121905"/>
            <a:ext cx="1610729" cy="443727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="" xmlns:a16="http://schemas.microsoft.com/office/drawing/2014/main" id="{811BFA29-58B3-1A4C-B538-D44BCC939A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649142"/>
            <a:ext cx="12192000" cy="216238"/>
          </a:xfrm>
          <a:prstGeom prst="rect">
            <a:avLst/>
          </a:prstGeom>
        </p:spPr>
      </p:pic>
      <p:sp>
        <p:nvSpPr>
          <p:cNvPr id="7" name="AutoShape 4" descr="page57image3182176192">
            <a:extLst>
              <a:ext uri="{FF2B5EF4-FFF2-40B4-BE49-F238E27FC236}">
                <a16:creationId xmlns="" xmlns:a16="http://schemas.microsoft.com/office/drawing/2014/main" id="{B787912A-2326-694A-A17B-ADEF877428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17780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algn="r" defTabSz="914400" rtl="1" eaLnBrk="1" latinLnBrk="0" hangingPunct="1"/>
            <a:endParaRPr lang="en-US"/>
          </a:p>
        </p:txBody>
      </p:sp>
      <p:sp>
        <p:nvSpPr>
          <p:cNvPr id="10" name="AutoShape 6" descr="page57image3182176192">
            <a:extLst>
              <a:ext uri="{FF2B5EF4-FFF2-40B4-BE49-F238E27FC236}">
                <a16:creationId xmlns="" xmlns:a16="http://schemas.microsoft.com/office/drawing/2014/main" id="{DF8A22CC-283D-D149-A49F-2968CCB4677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17780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algn="r" defTabSz="914400" rtl="1" eaLnBrk="1" latinLnBrk="0" hangingPunct="1"/>
            <a:endParaRPr lang="en-US"/>
          </a:p>
        </p:txBody>
      </p:sp>
      <p:sp>
        <p:nvSpPr>
          <p:cNvPr id="14" name="AutoShape 10" descr="page57image3182175584">
            <a:extLst>
              <a:ext uri="{FF2B5EF4-FFF2-40B4-BE49-F238E27FC236}">
                <a16:creationId xmlns="" xmlns:a16="http://schemas.microsoft.com/office/drawing/2014/main" id="{4D5F6F79-4095-8643-B88B-5DB6214588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19685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algn="r" defTabSz="914400" rtl="1" eaLnBrk="1" latinLnBrk="0" hangingPunct="1"/>
            <a:endParaRPr lang="en-US"/>
          </a:p>
        </p:txBody>
      </p:sp>
      <p:sp>
        <p:nvSpPr>
          <p:cNvPr id="15" name="AutoShape 11" descr="page57image3182175584">
            <a:extLst>
              <a:ext uri="{FF2B5EF4-FFF2-40B4-BE49-F238E27FC236}">
                <a16:creationId xmlns="" xmlns:a16="http://schemas.microsoft.com/office/drawing/2014/main" id="{A5818926-E243-FA40-AFAF-E9F5F0F412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19685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4" descr="page57image3182174224">
            <a:extLst>
              <a:ext uri="{FF2B5EF4-FFF2-40B4-BE49-F238E27FC236}">
                <a16:creationId xmlns="" xmlns:a16="http://schemas.microsoft.com/office/drawing/2014/main" id="{5E62688E-4D9F-4847-B332-C2958E2763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94523" y="2921328"/>
            <a:ext cx="1511300" cy="124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algn="r" defTabSz="914400" rtl="1" eaLnBrk="1" latinLnBrk="0" hangingPunct="1"/>
            <a:endParaRPr lang="en-US"/>
          </a:p>
        </p:txBody>
      </p:sp>
      <p:sp>
        <p:nvSpPr>
          <p:cNvPr id="21" name="AutoShape 15" descr="page57image3182174224">
            <a:extLst>
              <a:ext uri="{FF2B5EF4-FFF2-40B4-BE49-F238E27FC236}">
                <a16:creationId xmlns="" xmlns:a16="http://schemas.microsoft.com/office/drawing/2014/main" id="{EE05B03F-1B61-1A4A-869D-472D3539A6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1511300" cy="124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algn="r" defTabSz="914400" rtl="1" eaLnBrk="1" latinLnBrk="0" hangingPunct="1"/>
            <a:endParaRPr lang="en-US"/>
          </a:p>
        </p:txBody>
      </p:sp>
      <p:sp>
        <p:nvSpPr>
          <p:cNvPr id="26" name="AutoShape 16" descr="page57image3182176192">
            <a:extLst>
              <a:ext uri="{FF2B5EF4-FFF2-40B4-BE49-F238E27FC236}">
                <a16:creationId xmlns="" xmlns:a16="http://schemas.microsoft.com/office/drawing/2014/main" id="{A4F65BA1-E889-8F48-8764-5C452B05B3B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17780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31A192F-D630-C548-B4AB-7C12FB4FAC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0609" y="1097280"/>
            <a:ext cx="6327648" cy="52303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8D7B826-47CD-8A4D-BFF0-BBE28ABBA5BD}"/>
              </a:ext>
            </a:extLst>
          </p:cNvPr>
          <p:cNvSpPr txBox="1"/>
          <p:nvPr/>
        </p:nvSpPr>
        <p:spPr>
          <a:xfrm>
            <a:off x="9498715" y="365760"/>
            <a:ext cx="1949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r>
              <a:rPr lang="ar-SA" dirty="0"/>
              <a:t>توصيل الحشرات بظلها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1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130">
            <a:extLst>
              <a:ext uri="{FF2B5EF4-FFF2-40B4-BE49-F238E27FC236}">
                <a16:creationId xmlns="" xmlns:a16="http://schemas.microsoft.com/office/drawing/2014/main" id="{71641884-0B02-D64F-9E47-168CF16D0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850" y="141637"/>
            <a:ext cx="1610729" cy="443727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="" xmlns:a16="http://schemas.microsoft.com/office/drawing/2014/main" id="{811BFA29-58B3-1A4C-B538-D44BCC939A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649142"/>
            <a:ext cx="12192000" cy="21623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39637" y="1706948"/>
            <a:ext cx="7884402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AE" sz="2800" b="1" dirty="0"/>
              <a:t>أغاني أطفال </a:t>
            </a:r>
          </a:p>
          <a:p>
            <a:pPr algn="r" rtl="1"/>
            <a:endParaRPr lang="ar-AE" sz="2800" b="1" dirty="0"/>
          </a:p>
          <a:p>
            <a:pPr algn="r" rtl="1"/>
            <a:r>
              <a:rPr lang="ar-AE" sz="2800" b="1" dirty="0"/>
              <a:t>أنشودة : هيا نلعب </a:t>
            </a:r>
          </a:p>
          <a:p>
            <a:pPr algn="r" rtl="1"/>
            <a:endParaRPr lang="ar-AE" sz="2800" b="1" dirty="0"/>
          </a:p>
          <a:p>
            <a:pPr algn="r" rtl="1"/>
            <a:r>
              <a:rPr lang="en-US" sz="2800" b="1" dirty="0">
                <a:solidFill>
                  <a:srgbClr val="0070C0"/>
                </a:solidFill>
              </a:rPr>
              <a:t>https://</a:t>
            </a:r>
            <a:r>
              <a:rPr lang="en-US" sz="2800" b="1" dirty="0" err="1">
                <a:solidFill>
                  <a:srgbClr val="0070C0"/>
                </a:solidFill>
              </a:rPr>
              <a:t>www.youtube.com</a:t>
            </a:r>
            <a:r>
              <a:rPr lang="en-US" sz="2800" b="1" dirty="0">
                <a:solidFill>
                  <a:srgbClr val="0070C0"/>
                </a:solidFill>
              </a:rPr>
              <a:t>/</a:t>
            </a:r>
            <a:r>
              <a:rPr lang="en-US" sz="2800" b="1" dirty="0" err="1">
                <a:solidFill>
                  <a:srgbClr val="0070C0"/>
                </a:solidFill>
              </a:rPr>
              <a:t>watch?v</a:t>
            </a:r>
            <a:r>
              <a:rPr lang="en-US" sz="2800" b="1" dirty="0">
                <a:solidFill>
                  <a:srgbClr val="0070C0"/>
                </a:solidFill>
              </a:rPr>
              <a:t>=jUQ08FbUxgQ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09EA4FA-3FBE-1E44-803B-BBA7D60AEDAE}"/>
              </a:ext>
            </a:extLst>
          </p:cNvPr>
          <p:cNvSpPr txBox="1"/>
          <p:nvPr/>
        </p:nvSpPr>
        <p:spPr>
          <a:xfrm>
            <a:off x="9200543" y="4805082"/>
            <a:ext cx="2841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r>
              <a:rPr lang="ar-SA" sz="2800" b="1" dirty="0"/>
              <a:t> </a:t>
            </a:r>
          </a:p>
          <a:p>
            <a:pPr marL="0" algn="r" defTabSz="914400" rtl="1" eaLnBrk="1" latinLnBrk="0" hangingPunct="1"/>
            <a:endParaRPr lang="en-US" sz="2800" b="1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9393873-228C-3E4B-B43B-44C60BF36C4C}"/>
              </a:ext>
            </a:extLst>
          </p:cNvPr>
          <p:cNvSpPr txBox="1"/>
          <p:nvPr/>
        </p:nvSpPr>
        <p:spPr>
          <a:xfrm>
            <a:off x="9631674" y="44819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5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335</Words>
  <Application>Microsoft Office PowerPoint</Application>
  <PresentationFormat>Widescreen</PresentationFormat>
  <Paragraphs>58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Sakkal Majalla</vt:lpstr>
      <vt:lpstr>Sakkal Majalla 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Salma Mubarak Mohamed Al Mansoori</dc:creator>
  <cp:lastModifiedBy>Microsoft account</cp:lastModifiedBy>
  <cp:revision>114</cp:revision>
  <dcterms:created xsi:type="dcterms:W3CDTF">2020-04-05T15:27:03Z</dcterms:created>
  <dcterms:modified xsi:type="dcterms:W3CDTF">2020-08-17T18:22:17Z</dcterms:modified>
</cp:coreProperties>
</file>