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70" r:id="rId5"/>
    <p:sldId id="272" r:id="rId6"/>
    <p:sldId id="271" r:id="rId7"/>
    <p:sldId id="258" r:id="rId8"/>
    <p:sldId id="275" r:id="rId9"/>
    <p:sldId id="276" r:id="rId10"/>
    <p:sldId id="277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3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3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9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HWx7XZTJH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942839"/>
              </p:ext>
            </p:extLst>
          </p:nvPr>
        </p:nvGraphicFramePr>
        <p:xfrm>
          <a:off x="186812" y="348172"/>
          <a:ext cx="11545642" cy="635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24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0728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07289"/>
                <a:gridCol w="2307289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378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43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 </a:t>
                      </a:r>
                      <a:r>
                        <a:rPr lang="ar-AE" dirty="0" smtClean="0"/>
                        <a:t>(</a:t>
                      </a:r>
                      <a:r>
                        <a:rPr lang="ar-AE" smtClean="0"/>
                        <a:t>شيخة السويدي+ ابراهيم الزعبي </a:t>
                      </a:r>
                      <a:r>
                        <a:rPr lang="ar-AE" dirty="0" smtClean="0"/>
                        <a:t>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 </a:t>
                      </a:r>
                      <a:r>
                        <a:rPr lang="ar-BH" dirty="0" smtClean="0"/>
                        <a:t>شرحبيل موسى الزهراوي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 الهدف:  2887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dirty="0" smtClean="0"/>
                        <a:t>قول وداعا ومرحبا بالوقت الصحيح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43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العمرية: </a:t>
                      </a:r>
                      <a:r>
                        <a:rPr lang="ar-BH" dirty="0" smtClean="0"/>
                        <a:t>8- 9 سنوات</a:t>
                      </a:r>
                      <a:endParaRPr lang="ar-AE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الشدة: </a:t>
                      </a:r>
                      <a:r>
                        <a:rPr lang="ar-AE" dirty="0" smtClean="0"/>
                        <a:t>متوسط</a:t>
                      </a:r>
                      <a:endParaRPr lang="ar-A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توحد</a:t>
                      </a:r>
                      <a:r>
                        <a:rPr lang="ar-AE" dirty="0"/>
                        <a:t>،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078760">
                <a:tc gridSpan="4">
                  <a:txBody>
                    <a:bodyPr/>
                    <a:lstStyle/>
                    <a:p>
                      <a:pPr algn="r" rtl="1"/>
                      <a:r>
                        <a:rPr lang="ar-BH" sz="2000" b="1" dirty="0" smtClean="0"/>
                        <a:t>درس :</a:t>
                      </a:r>
                      <a:r>
                        <a:rPr lang="ar-BH" sz="2000" b="1" baseline="0" dirty="0" smtClean="0"/>
                        <a:t> في حديقة الألعاب</a:t>
                      </a:r>
                    </a:p>
                    <a:p>
                      <a:pPr algn="r" rtl="1"/>
                      <a:r>
                        <a:rPr lang="ar-BH" sz="1800" b="1" baseline="0" dirty="0" smtClean="0"/>
                        <a:t>ذهب حمد مع عائلته إلى الحديقة القريبة من منزلهم ، هناك وجد بعض الأولاد يلعبون</a:t>
                      </a:r>
                    </a:p>
                    <a:p>
                      <a:pPr algn="r" rtl="1"/>
                      <a:r>
                        <a:rPr lang="ar-BH" sz="1800" b="1" baseline="0" dirty="0" smtClean="0"/>
                        <a:t>ذهب حمد اليهم وقال مرحبا ، انا اسمي حمد ، هلى يمكنني اللعب معكم ، فقال الأولاد مرحبا يا </a:t>
                      </a:r>
                    </a:p>
                    <a:p>
                      <a:pPr algn="r" rtl="1"/>
                      <a:r>
                        <a:rPr lang="ar-BH" sz="1800" b="1" baseline="0" dirty="0" smtClean="0"/>
                        <a:t>حمد ، نعم يمكننا ان نصبح أصدقاء ونتشارك في اللعب ، امضى الاطفال وقتا جميلا في اللعب </a:t>
                      </a:r>
                    </a:p>
                    <a:p>
                      <a:pPr algn="r" rtl="1"/>
                      <a:r>
                        <a:rPr lang="ar-BH" sz="1800" b="1" baseline="0" dirty="0" smtClean="0"/>
                        <a:t>والضحك وتبادل الاحاديث وعندما حان وقت المغادرة قال حمد لاصدقائه الجدد ، حان وقت العودة </a:t>
                      </a:r>
                    </a:p>
                    <a:p>
                      <a:pPr algn="r" rtl="1"/>
                      <a:r>
                        <a:rPr lang="ar-BH" sz="1800" b="1" baseline="0" dirty="0" smtClean="0"/>
                        <a:t>الى المنزل وداعا ، نلتقي في المرة القادمة ، فقال الأولاد بصوت واحد ، وداعا يا صديقنا الرائع .</a:t>
                      </a:r>
                      <a:endParaRPr lang="ar-SA" sz="1800" b="1" dirty="0" smtClean="0"/>
                    </a:p>
                    <a:p>
                      <a:pPr algn="r" rtl="1"/>
                      <a:endParaRPr lang="ar-BH" sz="1600" b="1" dirty="0" smtClean="0"/>
                    </a:p>
                    <a:p>
                      <a:pPr algn="r" rtl="1"/>
                      <a:endParaRPr lang="ar-SA" sz="1600" b="1" dirty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AE" sz="1600" baseline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6" name="Picture 2" descr="C:\Users\sheeho\Downloads\9707979-playground-cartoon-illustration-of-kids-playing-together-at-the-p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47" y="1605573"/>
            <a:ext cx="3322711" cy="23171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57590"/>
              </p:ext>
            </p:extLst>
          </p:nvPr>
        </p:nvGraphicFramePr>
        <p:xfrm>
          <a:off x="136478" y="658096"/>
          <a:ext cx="11621933" cy="8003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dirty="0" smtClean="0"/>
                        <a:t>قول وداعا ومرحبا في الوقت الصحيح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1487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u="sng" baseline="0" dirty="0"/>
                        <a:t>الانشطه الصفية </a:t>
                      </a:r>
                      <a:endParaRPr lang="ar-AE" sz="1600" b="1" u="sng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en-US" sz="1600" baseline="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 smtClean="0"/>
                        <a:t>الأنشطة الصفية: </a:t>
                      </a:r>
                      <a:endParaRPr lang="en-US" sz="1600" b="1" u="sng" baseline="0" dirty="0" smtClean="0"/>
                    </a:p>
                    <a:p>
                      <a:pPr algn="r" rtl="1"/>
                      <a:r>
                        <a:rPr lang="ar-SA" sz="1600" b="1" u="none" baseline="0" dirty="0" smtClean="0"/>
                        <a:t>1-</a:t>
                      </a:r>
                      <a:r>
                        <a:rPr lang="ar-BH" sz="1600" b="1" u="none" baseline="0" dirty="0" smtClean="0"/>
                        <a:t> </a:t>
                      </a:r>
                      <a:r>
                        <a:rPr lang="ar-BH" sz="1600" baseline="0" dirty="0" smtClean="0"/>
                        <a:t>فيديو تعليمي اهلا وداعا </a:t>
                      </a:r>
                      <a:r>
                        <a:rPr lang="en-US" sz="1600" dirty="0" smtClean="0">
                          <a:hlinkClick r:id="rId3"/>
                        </a:rPr>
                        <a:t>https://www.youtube.com/watch?v=NHWx7XZTJHY</a:t>
                      </a:r>
                      <a:endParaRPr lang="ar-BH" sz="1600" b="1" u="none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endParaRPr lang="ar-SA" sz="1600" b="1" u="none" baseline="0" dirty="0" smtClean="0"/>
                    </a:p>
                    <a:p>
                      <a:pPr algn="r" rtl="1"/>
                      <a:r>
                        <a:rPr lang="ar-SA" sz="1600" b="1" u="none" baseline="0" dirty="0" smtClean="0"/>
                        <a:t>2-</a:t>
                      </a:r>
                      <a:r>
                        <a:rPr lang="ar-BH" sz="1600" b="1" u="none" baseline="0" dirty="0" smtClean="0"/>
                        <a:t> نشاط تعليمي في الغرفة الصفية بأن بطرق الطالب على باب الفصل ويقول مرحبا عند الدخول</a:t>
                      </a:r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r>
                        <a:rPr lang="ar-BH" sz="1600" b="1" u="none" baseline="0" dirty="0" smtClean="0"/>
                        <a:t>3- نشاط تعليمي بأن يقول الطالب وداعا عند المغادرة في الحافلة عند انتهاء دوامه في المدرسة</a:t>
                      </a:r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r>
                        <a:rPr lang="ar-BH" sz="1600" baseline="0" dirty="0" smtClean="0"/>
                        <a:t>4- نشاط تعليمي لتعليم الطلاب يبدأ بقول مرحبا في مواقف مختلفة</a:t>
                      </a:r>
                    </a:p>
                    <a:p>
                      <a:pPr algn="r" rtl="1"/>
                      <a:endParaRPr lang="en-US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en-US" sz="1600" b="1" u="none" baseline="0" dirty="0" smtClean="0"/>
                    </a:p>
                    <a:p>
                      <a:pPr algn="r" rtl="1"/>
                      <a:endParaRPr lang="en-US" sz="1600" b="1" u="none" baseline="0" dirty="0" smtClean="0"/>
                    </a:p>
                    <a:p>
                      <a:pPr algn="r" rtl="1"/>
                      <a:endParaRPr lang="en-US" sz="1600" b="1" u="none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ctr" rtl="1"/>
                      <a:endParaRPr lang="ar-BH" sz="1600" b="1" u="none" baseline="0" dirty="0" smtClean="0"/>
                    </a:p>
                    <a:p>
                      <a:pPr algn="ctr" rtl="1"/>
                      <a:endParaRPr lang="ar-BH" sz="1600" b="1" u="none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Picture 2" descr="C:\Users\sheeho\Downloads\cartoon-businessmen-shaking-hands-vector-1743577.jpg"/>
          <p:cNvPicPr>
            <a:picLocks noChangeAspect="1" noChangeArrowheads="1"/>
          </p:cNvPicPr>
          <p:nvPr/>
        </p:nvPicPr>
        <p:blipFill>
          <a:blip r:embed="rId4" cstate="print"/>
          <a:srcRect b="9930"/>
          <a:stretch>
            <a:fillRect/>
          </a:stretch>
        </p:blipFill>
        <p:spPr bwMode="auto">
          <a:xfrm>
            <a:off x="806642" y="1983544"/>
            <a:ext cx="1905576" cy="15052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4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64693"/>
              </p:ext>
            </p:extLst>
          </p:nvPr>
        </p:nvGraphicFramePr>
        <p:xfrm>
          <a:off x="246850" y="461667"/>
          <a:ext cx="11613973" cy="6286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63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8640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u="sng" baseline="0" dirty="0"/>
                        <a:t>الحصة الدراسية:</a:t>
                      </a:r>
                      <a:r>
                        <a:rPr lang="ar-AE" sz="1600" b="0" u="none" baseline="0" dirty="0"/>
                        <a:t>:  الهدف الرئيسي هو أن </a:t>
                      </a:r>
                      <a:r>
                        <a:rPr lang="ar-BH" sz="1600" b="0" u="none" baseline="0" dirty="0" smtClean="0"/>
                        <a:t>يقول الطالب وداعا ومرحبا بالوقت الصحيح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أهداف أخرى : تطبيق آداب الإسلام / تنمية مهارات التواصل / تنمية مهارات اللغة التعبيرية والإستقبالية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تطوير السلوكيات المرغوبة</a:t>
                      </a:r>
                    </a:p>
                    <a:p>
                      <a:pPr algn="r" rtl="1"/>
                      <a:endParaRPr lang="ar-BH" sz="1600" b="0" u="none" baseline="0" dirty="0" smtClean="0"/>
                    </a:p>
                    <a:p>
                      <a:pPr algn="r" rtl="1"/>
                      <a:r>
                        <a:rPr lang="ar-BH" sz="1600" b="0" u="none" baseline="0" dirty="0" smtClean="0"/>
                        <a:t>1- قراءة الدرس بصوت واضح 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2- عرض الفيديو التعليمي للطلاب</a:t>
                      </a:r>
                      <a:endParaRPr lang="ar-AE" sz="1600" b="0" u="none" baseline="0" dirty="0"/>
                    </a:p>
                    <a:p>
                      <a:pPr algn="r" rtl="1"/>
                      <a:r>
                        <a:rPr lang="ar-BH" sz="1600" b="0" u="none" baseline="0" dirty="0" smtClean="0"/>
                        <a:t>3</a:t>
                      </a:r>
                      <a:r>
                        <a:rPr lang="ar-AE" sz="1600" b="0" u="none" baseline="0" dirty="0" smtClean="0"/>
                        <a:t>- </a:t>
                      </a:r>
                      <a:r>
                        <a:rPr lang="ar-BH" sz="1600" b="0" u="none" baseline="0" dirty="0" smtClean="0"/>
                        <a:t> خلق مواقف تتطلب من الطالب قول مرحبا </a:t>
                      </a:r>
                      <a:r>
                        <a:rPr lang="ar-AE" sz="1600" b="0" u="none" baseline="0" dirty="0" smtClean="0"/>
                        <a:t>.</a:t>
                      </a:r>
                      <a:endParaRPr lang="ar-BH" sz="1600" b="0" u="none" baseline="0" dirty="0" smtClean="0"/>
                    </a:p>
                    <a:p>
                      <a:pPr algn="r" rtl="1"/>
                      <a:r>
                        <a:rPr lang="ar-BH" sz="1600" b="0" u="none" baseline="0" dirty="0" smtClean="0"/>
                        <a:t>4-  خلق مواقف تتطلب من الطالب قول وداعا.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5- ترتيب صور آداب الدخول الى الفصل 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6- ترتيب صور آداب الخروج من  الفصل</a:t>
                      </a:r>
                      <a:endParaRPr lang="ar-AE" sz="1600" b="0" u="none" baseline="0" dirty="0"/>
                    </a:p>
                    <a:p>
                      <a:pPr algn="r" rtl="1"/>
                      <a:r>
                        <a:rPr lang="ar-BH" sz="1600" b="0" u="none" baseline="0" dirty="0" smtClean="0"/>
                        <a:t>7- </a:t>
                      </a:r>
                      <a:r>
                        <a:rPr lang="ar-AE" sz="1600" b="0" u="none" baseline="0" dirty="0" smtClean="0"/>
                        <a:t>يبتكر </a:t>
                      </a:r>
                      <a:r>
                        <a:rPr lang="ar-AE" sz="1600" b="0" u="none" baseline="0" dirty="0"/>
                        <a:t>المدرس أنشطة وتمارين إضافية.</a:t>
                      </a:r>
                      <a:endParaRPr lang="ar-SA" sz="1600" b="0" u="none" baseline="0" dirty="0"/>
                    </a:p>
                    <a:p>
                      <a:pPr algn="r" rtl="1"/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</a:t>
                      </a:r>
                      <a:r>
                        <a:rPr lang="ar-AE" sz="1600" b="1" u="sng" baseline="0" dirty="0" smtClean="0"/>
                        <a:t>الرياضي</a:t>
                      </a:r>
                      <a:endParaRPr lang="ar-SA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الفني</a:t>
                      </a:r>
                      <a:r>
                        <a:rPr lang="ar-AE" sz="1600" b="1" u="none" baseline="0" dirty="0"/>
                        <a:t>: </a:t>
                      </a:r>
                      <a:r>
                        <a:rPr lang="ar-BH" sz="1600" baseline="0" dirty="0" smtClean="0"/>
                        <a:t>تمثيل دراما على المسرح وتمثيل حوار للقاء بين طفلين </a:t>
                      </a:r>
                      <a:endParaRPr lang="ar-AE" sz="1600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</a:t>
                      </a:r>
                      <a:r>
                        <a:rPr lang="ar-AE" sz="1600" b="1" u="sng" baseline="0" dirty="0" smtClean="0"/>
                        <a:t>الموسيقى</a:t>
                      </a:r>
                      <a:r>
                        <a:rPr lang="ar-AE" sz="1600" b="1" u="none" baseline="0" dirty="0" smtClean="0"/>
                        <a:t>:</a:t>
                      </a:r>
                      <a:r>
                        <a:rPr lang="ar-BH" sz="1600" b="1" u="none" baseline="0" dirty="0" smtClean="0"/>
                        <a:t> نشيد مرحبا وداعا </a:t>
                      </a:r>
                      <a:r>
                        <a:rPr lang="ar-AE" sz="1600" baseline="0" dirty="0" smtClean="0"/>
                        <a:t>.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600" baseline="0" dirty="0" smtClean="0"/>
                        <a:t>تعليم الطالب قول مرحبا لوالدته ووالده عند العودة من المدرسة /  تعليم الطفل قول وداعا لوالده ووالدته عند الذهاب في الحافلة الى المدرسة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6378">
                <a:tc>
                  <a:txBody>
                    <a:bodyPr/>
                    <a:lstStyle/>
                    <a:p>
                      <a:pPr algn="r" rtl="1"/>
                      <a:r>
                        <a:rPr lang="ar-BH" sz="1600" baseline="0" dirty="0" smtClean="0"/>
                        <a:t>موقع </a:t>
                      </a:r>
                      <a:r>
                        <a:rPr lang="en-US" sz="1600" baseline="0" dirty="0" err="1" smtClean="0"/>
                        <a:t>byby</a:t>
                      </a:r>
                      <a:r>
                        <a:rPr lang="en-US" sz="1600" baseline="0" dirty="0" smtClean="0"/>
                        <a:t> bus </a:t>
                      </a:r>
                      <a:r>
                        <a:rPr lang="ar-BH" sz="1600" baseline="0" dirty="0" smtClean="0"/>
                        <a:t> لتعليم السلوكيات الجيدة</a:t>
                      </a:r>
                      <a:endParaRPr lang="ar-SA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متوسط: </a:t>
                      </a:r>
                      <a:r>
                        <a:rPr lang="ar-BH" sz="1600" b="0" baseline="0" dirty="0" smtClean="0"/>
                        <a:t>ان يتعرف الطالب على كلمتي وداعا ومرحبا </a:t>
                      </a:r>
                      <a:r>
                        <a:rPr lang="ar-AE" sz="1600" b="1" baseline="0" dirty="0" smtClean="0"/>
                        <a:t>جيد</a:t>
                      </a:r>
                      <a:r>
                        <a:rPr lang="ar-AE" sz="1600" b="1" baseline="0" dirty="0"/>
                        <a:t>: </a:t>
                      </a:r>
                      <a:r>
                        <a:rPr lang="ar-BH" sz="1600" baseline="0" dirty="0" smtClean="0"/>
                        <a:t>ان يقول كلمتي وداعا ومرحبا عند الطلب </a:t>
                      </a:r>
                      <a:r>
                        <a:rPr lang="ar-AE" sz="1600" b="1" baseline="0" dirty="0" smtClean="0"/>
                        <a:t>مرتفع</a:t>
                      </a:r>
                      <a:r>
                        <a:rPr lang="ar-AE" sz="1600" b="1" baseline="0" dirty="0"/>
                        <a:t>: </a:t>
                      </a:r>
                      <a:r>
                        <a:rPr lang="ar-BH" sz="1600" baseline="0" dirty="0" smtClean="0"/>
                        <a:t>ان يبادر الطالب في القاء التحية في المواقف المختلفة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72832" y="-15350"/>
            <a:ext cx="4862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/>
              <a:t>تابع درس </a:t>
            </a:r>
            <a:r>
              <a:rPr lang="ar-BH" sz="2400" b="1" dirty="0" smtClean="0"/>
              <a:t>في حديقة الالعاب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06008" y="240908"/>
            <a:ext cx="4790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400" b="1" dirty="0" smtClean="0">
                <a:solidFill>
                  <a:srgbClr val="002060"/>
                </a:solidFill>
              </a:rPr>
              <a:t>لون الشخص الذي يقول مرحبا في الصورة</a:t>
            </a:r>
            <a:endParaRPr lang="en-GB" sz="2400" b="1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5717" y="1423446"/>
            <a:ext cx="5751488" cy="478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7733" y="936235"/>
            <a:ext cx="5294922" cy="4690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Callout 4"/>
          <p:cNvSpPr/>
          <p:nvPr/>
        </p:nvSpPr>
        <p:spPr>
          <a:xfrm>
            <a:off x="1561514" y="956603"/>
            <a:ext cx="1055077" cy="829994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BH" dirty="0" smtClean="0"/>
              <a:t>مرحبا يا اطفال</a:t>
            </a:r>
            <a:endParaRPr lang="ar-JO" dirty="0"/>
          </a:p>
        </p:txBody>
      </p:sp>
      <p:sp>
        <p:nvSpPr>
          <p:cNvPr id="6" name="Oval Callout 5"/>
          <p:cNvSpPr/>
          <p:nvPr/>
        </p:nvSpPr>
        <p:spPr>
          <a:xfrm>
            <a:off x="3641188" y="855785"/>
            <a:ext cx="1055077" cy="829994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BH" dirty="0" smtClean="0"/>
              <a:t>أهلا يا أستاذ</a:t>
            </a:r>
            <a:endParaRPr lang="ar-JO" dirty="0"/>
          </a:p>
        </p:txBody>
      </p:sp>
      <p:sp>
        <p:nvSpPr>
          <p:cNvPr id="8" name="Oval Callout 7"/>
          <p:cNvSpPr/>
          <p:nvPr/>
        </p:nvSpPr>
        <p:spPr>
          <a:xfrm>
            <a:off x="4668130" y="883920"/>
            <a:ext cx="1055077" cy="829994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BH" dirty="0" smtClean="0"/>
              <a:t>اهلا يا أستاذ</a:t>
            </a:r>
            <a:endParaRPr lang="ar-JO" dirty="0"/>
          </a:p>
        </p:txBody>
      </p:sp>
      <p:sp>
        <p:nvSpPr>
          <p:cNvPr id="9" name="Oval Callout 8"/>
          <p:cNvSpPr/>
          <p:nvPr/>
        </p:nvSpPr>
        <p:spPr>
          <a:xfrm>
            <a:off x="7580142" y="1404425"/>
            <a:ext cx="1055077" cy="829994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BH" dirty="0" smtClean="0"/>
              <a:t>مرحبا </a:t>
            </a:r>
            <a:endParaRPr lang="ar-JO" dirty="0"/>
          </a:p>
        </p:txBody>
      </p:sp>
      <p:sp>
        <p:nvSpPr>
          <p:cNvPr id="10" name="Oval Callout 9"/>
          <p:cNvSpPr/>
          <p:nvPr/>
        </p:nvSpPr>
        <p:spPr>
          <a:xfrm>
            <a:off x="9127587" y="1348155"/>
            <a:ext cx="1055077" cy="829994"/>
          </a:xfrm>
          <a:prstGeom prst="wedgeEllipse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BH" dirty="0" smtClean="0"/>
              <a:t>أهلا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20175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92645" y="705692"/>
            <a:ext cx="3315261" cy="35973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9211" y="739589"/>
            <a:ext cx="3279401" cy="35687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581" y="739870"/>
            <a:ext cx="3267075" cy="34956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8975705" y="4702006"/>
            <a:ext cx="244329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</a:p>
          <a:p>
            <a:pPr algn="ctr"/>
            <a:r>
              <a:rPr lang="ar-BH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اطرق باب الفصل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74993" y="4630288"/>
            <a:ext cx="3244798" cy="16927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</a:p>
          <a:p>
            <a:pPr algn="ctr"/>
            <a:r>
              <a:rPr lang="ar-BH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القي التحية على معلمي</a:t>
            </a:r>
          </a:p>
          <a:p>
            <a:pPr algn="ctr"/>
            <a:r>
              <a:rPr lang="ar-BH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وزملائي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8432" y="4661664"/>
            <a:ext cx="240001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</a:p>
          <a:p>
            <a:pPr algn="ctr"/>
            <a:r>
              <a:rPr lang="ar-BH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أجلس في مقعدي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4060" y="0"/>
            <a:ext cx="28825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آ</a:t>
            </a:r>
            <a:r>
              <a:rPr lang="ar-BH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داب الدخول الى الفصل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9479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6812" y="961187"/>
            <a:ext cx="2079812" cy="22567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1" y="1008531"/>
            <a:ext cx="2111188" cy="22725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78471" y="847445"/>
            <a:ext cx="2135562" cy="23260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9672738" y="5890736"/>
            <a:ext cx="1452642" cy="7386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BH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</a:p>
          <a:p>
            <a:pPr algn="ctr"/>
            <a:r>
              <a:rPr lang="ar-BH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اطرق باب الفصل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05653" y="6009963"/>
            <a:ext cx="232627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2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</a:p>
          <a:p>
            <a:pPr algn="ctr"/>
            <a:r>
              <a:rPr lang="ar-BH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القي التحية على معلمي </a:t>
            </a:r>
            <a:r>
              <a:rPr lang="ar-B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وزملائي</a:t>
            </a:r>
            <a:endParaRPr lang="en-US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99775" y="5925688"/>
            <a:ext cx="1431802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</a:p>
          <a:p>
            <a:pPr algn="ctr"/>
            <a:r>
              <a:rPr lang="ar-BH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أجلس في مقعدي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81517" y="0"/>
            <a:ext cx="346761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رتب آداب الدخول الى الفصل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16106" y="3576917"/>
            <a:ext cx="2138082" cy="2326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1" name="Rectangle 10"/>
          <p:cNvSpPr/>
          <p:nvPr/>
        </p:nvSpPr>
        <p:spPr>
          <a:xfrm>
            <a:off x="9309847" y="3608293"/>
            <a:ext cx="2138082" cy="2326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2" name="Rectangle 11"/>
          <p:cNvSpPr/>
          <p:nvPr/>
        </p:nvSpPr>
        <p:spPr>
          <a:xfrm>
            <a:off x="4715435" y="3599328"/>
            <a:ext cx="2138082" cy="23263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5947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1" y="1137119"/>
            <a:ext cx="3701962" cy="3152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6165" y="1197069"/>
            <a:ext cx="3627584" cy="3065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8400" y="1183342"/>
            <a:ext cx="3540272" cy="30390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545209" y="0"/>
            <a:ext cx="29402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آ</a:t>
            </a:r>
            <a:r>
              <a:rPr lang="ar-BH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داب الخروج من الفصل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70889" y="4325488"/>
            <a:ext cx="262603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</a:p>
          <a:p>
            <a:pPr algn="ctr"/>
            <a:r>
              <a:rPr lang="ar-B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اودع معلمي وزملائي</a:t>
            </a:r>
            <a:endParaRPr lang="ar-JO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62505" y="4424099"/>
            <a:ext cx="332975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</a:p>
          <a:p>
            <a:pPr algn="ctr"/>
            <a:r>
              <a:rPr lang="ar-B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أقف مع زملائي في الطابور</a:t>
            </a:r>
            <a:endParaRPr lang="ar-JO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6840" y="4450994"/>
            <a:ext cx="294664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</a:p>
          <a:p>
            <a:pPr algn="ctr"/>
            <a:r>
              <a:rPr lang="ar-B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أصعد الى الحافلة بهدوء</a:t>
            </a:r>
            <a:endParaRPr lang="ar-JO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8592" y="1190906"/>
            <a:ext cx="2391323" cy="203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11234" y="1183620"/>
            <a:ext cx="2363561" cy="201677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77118" y="1169896"/>
            <a:ext cx="2407072" cy="20439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4088358" y="0"/>
            <a:ext cx="38539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رتب خطوات الخروج من الفصل</a:t>
            </a:r>
            <a:endParaRPr lang="en-US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64114" y="6046711"/>
            <a:ext cx="15808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</a:p>
          <a:p>
            <a:pPr algn="ctr"/>
            <a:r>
              <a:rPr lang="ar-BH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اودع معلمي وزملائي</a:t>
            </a:r>
            <a:endParaRPr lang="ar-JO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26064" y="5957064"/>
            <a:ext cx="22060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</a:p>
          <a:p>
            <a:pPr algn="ctr"/>
            <a:r>
              <a:rPr lang="ar-BH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أقف مع زملائي في الطابور</a:t>
            </a:r>
            <a:endParaRPr lang="ar-JO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27919" y="5862935"/>
            <a:ext cx="19575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BH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</a:p>
          <a:p>
            <a:pPr algn="ctr"/>
            <a:r>
              <a:rPr lang="ar-BH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أصعد الى الحافلة بهدوء</a:t>
            </a:r>
            <a:endParaRPr lang="ar-JO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8188" y="3765176"/>
            <a:ext cx="2353235" cy="2030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1" name="Rectangle 10"/>
          <p:cNvSpPr/>
          <p:nvPr/>
        </p:nvSpPr>
        <p:spPr>
          <a:xfrm>
            <a:off x="9229165" y="3783105"/>
            <a:ext cx="2353235" cy="2030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2" name="Rectangle 11"/>
          <p:cNvSpPr/>
          <p:nvPr/>
        </p:nvSpPr>
        <p:spPr>
          <a:xfrm>
            <a:off x="5172635" y="3801035"/>
            <a:ext cx="2353235" cy="20305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DC21EC79F840947B51A601388C604C1" ma:contentTypeVersion="2" ma:contentTypeDescription="إنشاء مستند جديد." ma:contentTypeScope="" ma:versionID="1aaacca3de85a0e4ac7423ae962b1dc6">
  <xsd:schema xmlns:xsd="http://www.w3.org/2001/XMLSchema" xmlns:xs="http://www.w3.org/2001/XMLSchema" xmlns:p="http://schemas.microsoft.com/office/2006/metadata/properties" xmlns:ns2="dcf1d2de-c365-45d5-ad38-e2c00a94af5f" targetNamespace="http://schemas.microsoft.com/office/2006/metadata/properties" ma:root="true" ma:fieldsID="da315ef546d9d5a6f9405a119df2f3e2" ns2:_="">
    <xsd:import namespace="dcf1d2de-c365-45d5-ad38-e2c00a94af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1d2de-c365-45d5-ad38-e2c00a94af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777C44-15D1-4F3C-A8C5-5D1290573E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f1d2de-c365-45d5-ad38-e2c00a94af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F034FB-DEF2-4242-ABFE-D9D5CFFB7C3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C591362-8D40-473A-A9CA-433FCDB8BD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470</Words>
  <Application>Microsoft Office PowerPoint</Application>
  <PresentationFormat>Widescreen</PresentationFormat>
  <Paragraphs>115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Microsoft account</cp:lastModifiedBy>
  <cp:revision>49</cp:revision>
  <dcterms:created xsi:type="dcterms:W3CDTF">2020-07-06T20:23:02Z</dcterms:created>
  <dcterms:modified xsi:type="dcterms:W3CDTF">2020-08-18T19:33:41Z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0x0101008DC21EC79F840947B51A601388C604C1</vt:lpwstr>
  </property>
</Properties>
</file>