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0" r:id="rId5"/>
    <p:sldId id="272" r:id="rId6"/>
    <p:sldId id="271" r:id="rId7"/>
    <p:sldId id="279" r:id="rId8"/>
    <p:sldId id="283" r:id="rId9"/>
    <p:sldId id="282" r:id="rId10"/>
    <p:sldId id="281" r:id="rId11"/>
    <p:sldId id="277" r:id="rId12"/>
    <p:sldId id="284" r:id="rId13"/>
    <p:sldId id="280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EEBB-B021-4DBA-AABE-636AB428DB99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8A0-CE7B-4971-8982-DF01BF1D7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8gxg2wCO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UW6H5dAPuhY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JXa1t6FUY" TargetMode="External"/><Relationship Id="rId2" Type="http://schemas.openxmlformats.org/officeDocument/2006/relationships/hyperlink" Target="https://www.youtube.com/watch?v=HlA2YcsSed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0AjT5XTWmEw" TargetMode="External"/><Relationship Id="rId4" Type="http://schemas.openxmlformats.org/officeDocument/2006/relationships/hyperlink" Target="https://www.youtube.com/watch?v=EURqZWqoW_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22125"/>
              </p:ext>
            </p:extLst>
          </p:nvPr>
        </p:nvGraphicFramePr>
        <p:xfrm>
          <a:off x="209675" y="52166"/>
          <a:ext cx="11772650" cy="6851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583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50077"/>
                <a:gridCol w="235007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55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(شيخة عبيد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السويدي +2922)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الإعداد : الاء أحمد </a:t>
                      </a:r>
                      <a:r>
                        <a:rPr lang="ar-AE" sz="1400" b="0" i="0" kern="1200" dirty="0" err="1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الصلاحات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2977</a:t>
                      </a: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ترتيب الأشياء من الأصغر الى الأكبر والعكس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الفئة العمرية: 6-7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مستوى الشدة: متوسط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فئة الإعاقة : اضطراب طيف التوحد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4801487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1600" b="0" i="0" dirty="0">
                          <a:latin typeface="Sakkal Majalla "/>
                        </a:rPr>
                        <a:t>درس :  ركن اللعب</a:t>
                      </a:r>
                      <a:endParaRPr lang="en-US" sz="16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600" b="0" i="0" dirty="0">
                        <a:latin typeface="Sakkal Majalla 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عندما انتهى الطلاب من حل أوراق العمل في الفصل سمحت لهم المعلمة اللعب في ركن اللعب وذكرتهم بقوانين اللعب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فرح الأولاد واسرعوا إلى اللعب بالألعاب  وأخرجوا السيارات والدمى والمكعبات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وعنما رن جرس المنبه طلبت منهم المعلمة ترتيب الألعاب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ولكن لما يستطيعوا وضعها جميعها في الصندوق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فكر حمد قليلاّ وقال :علينا ان نضع الأشياء الكبيرة  أولاّ ومن ثم الصغيرة  لنعيدهم إلى الصندوق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تعاون الطلاب جميعا في ترتيب ركن اللعب وإرجاع الألعاب الى مكانها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وجلسوا في مكانهم وصفقت لهم المعلمة لأنهم يتبعون القوانين داخل الفصل</a:t>
                      </a:r>
                    </a:p>
                    <a:p>
                      <a:pPr algn="ctr" rtl="1"/>
                      <a:endParaRPr lang="ar-SA" sz="1400" b="0" i="0" dirty="0">
                        <a:latin typeface="Sakkal Majalla 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Sakkal Majalla "/>
                        </a:rPr>
                        <a:t>                                                                        </a:t>
                      </a:r>
                      <a:endParaRPr lang="ar-SA" sz="1400" b="0" i="0" baseline="0" dirty="0">
                        <a:latin typeface="Sakkal Majalla "/>
                      </a:endParaRPr>
                    </a:p>
                    <a:p>
                      <a:pPr algn="r" rtl="1"/>
                      <a:r>
                        <a:rPr lang="en-US" sz="1400" dirty="0">
                          <a:hlinkClick r:id="rId3"/>
                        </a:rPr>
                        <a:t>https://www.youtube.com/watch?v=wg8gxg2wCOQ</a:t>
                      </a:r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 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 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 "/>
                        </a:rPr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18BC14-4129-4B8C-870C-B49C50B63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69"/>
          <a:stretch/>
        </p:blipFill>
        <p:spPr>
          <a:xfrm>
            <a:off x="2684075" y="2958378"/>
            <a:ext cx="1167932" cy="24183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3D8523-1278-48D2-BC83-DDEA0BEF1CB5}"/>
              </a:ext>
            </a:extLst>
          </p:cNvPr>
          <p:cNvSpPr txBox="1"/>
          <p:nvPr/>
        </p:nvSpPr>
        <p:spPr>
          <a:xfrm>
            <a:off x="7768279" y="5222842"/>
            <a:ext cx="235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400" dirty="0">
                <a:latin typeface="Sakkal Majalla "/>
              </a:rPr>
              <a:t>مفهوم كبير وصغير</a:t>
            </a:r>
            <a:endParaRPr lang="en-US" sz="1400" dirty="0">
              <a:latin typeface="Sakkal Majalla 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D315D9-C2BD-44BB-A278-B9A9C92FE3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5" r="5909"/>
          <a:stretch/>
        </p:blipFill>
        <p:spPr>
          <a:xfrm>
            <a:off x="344700" y="4698356"/>
            <a:ext cx="3209991" cy="203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26CB58E-6106-48E5-8498-473738F1F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926" b="8149"/>
          <a:stretch/>
        </p:blipFill>
        <p:spPr>
          <a:xfrm>
            <a:off x="309108" y="3295254"/>
            <a:ext cx="820221" cy="16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3BF4A1-51BA-4E8E-B70A-BE93B4BB6813}"/>
              </a:ext>
            </a:extLst>
          </p:cNvPr>
          <p:cNvSpPr txBox="1"/>
          <p:nvPr/>
        </p:nvSpPr>
        <p:spPr>
          <a:xfrm>
            <a:off x="5031247" y="103005"/>
            <a:ext cx="774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لون الكبير بالأحمر والوسط بالأصفر والصغير بالأخضر ثم رتبهم من الأكبر للأصغر</a:t>
            </a:r>
            <a:endParaRPr lang="en-GB" sz="1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05B802-DD32-4B4E-AD04-737C9B4F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8"/>
          <a:stretch/>
        </p:blipFill>
        <p:spPr>
          <a:xfrm>
            <a:off x="116115" y="543157"/>
            <a:ext cx="5298736" cy="6161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6D376115-D1AC-4A62-93E5-C662AEDA1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44071"/>
              </p:ext>
            </p:extLst>
          </p:nvPr>
        </p:nvGraphicFramePr>
        <p:xfrm>
          <a:off x="5727933" y="520260"/>
          <a:ext cx="6347952" cy="6337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7952">
                  <a:extLst>
                    <a:ext uri="{9D8B030D-6E8A-4147-A177-3AD203B41FA5}">
                      <a16:colId xmlns:a16="http://schemas.microsoft.com/office/drawing/2014/main" xmlns="" val="3972372568"/>
                    </a:ext>
                  </a:extLst>
                </a:gridCol>
              </a:tblGrid>
              <a:tr h="15844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5301065"/>
                  </a:ext>
                </a:extLst>
              </a:tr>
              <a:tr h="15844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3754922"/>
                  </a:ext>
                </a:extLst>
              </a:tr>
              <a:tr h="15844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7645073"/>
                  </a:ext>
                </a:extLst>
              </a:tr>
              <a:tr h="15844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018179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8352495-8A29-4276-A606-BEF24FF469FE}"/>
              </a:ext>
            </a:extLst>
          </p:cNvPr>
          <p:cNvCxnSpPr>
            <a:cxnSpLocks/>
          </p:cNvCxnSpPr>
          <p:nvPr/>
        </p:nvCxnSpPr>
        <p:spPr>
          <a:xfrm>
            <a:off x="3730175" y="543157"/>
            <a:ext cx="0" cy="6161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763609-724B-4F21-9446-0EE65268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043" y="520260"/>
            <a:ext cx="36579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9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F3A8E3-83DA-44BF-B34A-62D39220925E}"/>
              </a:ext>
            </a:extLst>
          </p:cNvPr>
          <p:cNvSpPr txBox="1"/>
          <p:nvPr/>
        </p:nvSpPr>
        <p:spPr>
          <a:xfrm>
            <a:off x="5638799" y="0"/>
            <a:ext cx="6553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نجمع الأجزاء ونتعرف على الأشكل ومن ثم نرتبها من الأصغر للأكبر</a:t>
            </a:r>
            <a:endParaRPr lang="en-GB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7CCAA0-D68F-4F6E-97F5-D0D7F0DAA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6"/>
          <a:stretch/>
        </p:blipFill>
        <p:spPr>
          <a:xfrm rot="10800000">
            <a:off x="8042615" y="3971924"/>
            <a:ext cx="2797192" cy="2663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8FC55F-8095-4230-9C1D-2E78AEEE1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13"/>
          <a:stretch/>
        </p:blipFill>
        <p:spPr>
          <a:xfrm>
            <a:off x="191629" y="338554"/>
            <a:ext cx="2783800" cy="2663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3DF821-62E5-496C-B41F-8F69B4117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9343911" y="1277097"/>
            <a:ext cx="2143125" cy="1071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D981F6-BF4B-4D80-A0A1-50BCF543D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 rot="10800000">
            <a:off x="4771343" y="5243513"/>
            <a:ext cx="2143125" cy="1071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My House Clipart | i2Clipart - Royalty Free Public Domain Clipart">
            <a:extLst>
              <a:ext uri="{FF2B5EF4-FFF2-40B4-BE49-F238E27FC236}">
                <a16:creationId xmlns:a16="http://schemas.microsoft.com/office/drawing/2014/main" xmlns="" id="{EDB7812A-DED1-4974-B1F4-8CAAE1323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972457" y="3485734"/>
            <a:ext cx="2438400" cy="362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House Clipart | i2Clipart - Royalty Free Public Domain Clipart">
            <a:extLst>
              <a:ext uri="{FF2B5EF4-FFF2-40B4-BE49-F238E27FC236}">
                <a16:creationId xmlns:a16="http://schemas.microsoft.com/office/drawing/2014/main" xmlns="" id="{CEBAF091-C38F-443D-BEAB-BEB896CAE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1"/>
          <a:stretch/>
        </p:blipFill>
        <p:spPr bwMode="auto">
          <a:xfrm>
            <a:off x="4873171" y="169277"/>
            <a:ext cx="2445658" cy="362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48174"/>
              </p:ext>
            </p:extLst>
          </p:nvPr>
        </p:nvGraphicFramePr>
        <p:xfrm>
          <a:off x="44783" y="82377"/>
          <a:ext cx="11621933" cy="6692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1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ترتيب الأشياء من الأصغر الى الأكبر والعكس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148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1-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تصنيف الألعاب الى كبير وصغير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2- الإشارة إلى الأشياء الكبيرة والصغيرة بناء على طلب المعلم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3- تصميم رسومات بسيطة من ثم ترتيبهم الأكبر الى الأصغر أو العكس 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4-  عمل نماذج باستخدام الصلصال ومن ثم تريبها من الأكبر للأصغر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5-تصميم نماذج من المكعبات ومن ثم تصنيفها من الأكبر الى الأصغر أو العكس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6- ترتيب أي  3 أشياء من الأكبر الى الأصغر أو العكس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انشطه مهارية</a:t>
                      </a: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عمل مجسم  لشجرة  تفاح ويقوم الطالب بجمع 3  </a:t>
                      </a:r>
                      <a:r>
                        <a:rPr lang="ar-AE" sz="1400" b="0" i="0" kern="1200" dirty="0" err="1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تفاحات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ومن ثم توزيعهم على السلال من الأكبر للأصغر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لعبة صف السيارات في المواقف المرقم من الأكبر للأصغر أو العكس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عمل نشاط حسي(جل/كيس تفريز/دوائر صغيرة/  ورقة مرسوم عليها 3 حبات بوظة مفرغة) يقوم الطالب بوضع دوائر على كل حبة متدرجا من الأكبر للأصغر أو العكس يقوم الطالب بتحريك الكرات بالجل لوضعها على حبات البوظة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dirty="0">
                          <a:hlinkClick r:id="rId3"/>
                        </a:rPr>
                        <a:t>https://www.youtube.com/watch?v=UW6H5dAPuhY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76920" y="4650540"/>
            <a:ext cx="663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43827" y="4972057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فيديو تعليمي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54759F-9D0B-43AD-9EA2-63871E766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84" y="4812368"/>
            <a:ext cx="1886445" cy="166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384610-2D46-4451-9E60-0FABC78A8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841" y="1936424"/>
            <a:ext cx="1954652" cy="149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4FCFAE-AA09-4DDC-8275-261CA673A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10" y="951270"/>
            <a:ext cx="1611312" cy="256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9D8E07-4A79-4EC4-9F12-37FFF1AF06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183" t="35251" r="10740" b="5585"/>
          <a:stretch/>
        </p:blipFill>
        <p:spPr>
          <a:xfrm>
            <a:off x="1954735" y="1305082"/>
            <a:ext cx="1611311" cy="212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136A25-B1D0-4598-B6DB-06AF24898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6939" y="4768019"/>
            <a:ext cx="2161529" cy="170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90261"/>
              </p:ext>
            </p:extLst>
          </p:nvPr>
        </p:nvGraphicFramePr>
        <p:xfrm>
          <a:off x="289013" y="0"/>
          <a:ext cx="11613973" cy="6943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6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593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ar-AE" sz="1600" b="1" u="sng" baseline="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u="sng" baseline="0" dirty="0"/>
                        <a:t>الحصة الدراسية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::  الهدف الرئيسي : ترتيب الأشياء من الأصغر الى الأكبر والعكس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أهداف أخرى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  اتباع التعليمات / تصميم نماذج باستخدام المكعبات/ التشكيل بالصلصال / رسم رسومات بسيطة 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سرد القصة للطالب باستخدام العرائس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تنفيذ التمارين والأنشطة الصفية على كتاب الطالب وأوراق العمل.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عمل مجسمات بأعواد المصاص والصوف ( بيت كبير ثم شجرة أصغر من البيت ثم سيارة أصخر من الشجرة).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يبتكر المدرس أنشطة وتمارين إضافية.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الرياضي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تدريب الطالب على رمي 3كرات بأحجام مختلفة في 3 سلال مرتبة من الأصغر إلى الأكبر أو العكس</a:t>
                      </a: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الفني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تدريب الطالب على رسم رسومات بسيطة متدرجة بالحجم  من الأصغر إلى الأكبر أو العكس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                                تدريب الطالب على تلوين رسومات بسيطة متدرجة الحجم  من الأصغر إلى الأكبر أو العكس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6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الموسيقى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الضغط على ازرار تصدر أصواتاَ أو مقاطع يستطيع الطالب تقليدها  وتكون معزوفة بسيطة بحيث تكون الأزرار مرتبة من الأكبر للأصغر أو العكس :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يغني الطالب مع المعلمة ويستخدم يديه بتمثيل  الكبير والصغير 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7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أوراق عمل يقوم المعلم بإرسالها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40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مجموعة تدريبات على الايباد تتضمن: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استخدام برامج الرسم على الاب ستور او الاندرويد / استخدام السبورة الذكية في أداء الأنشطة تصميم أنشطة تفاعلية على الورد وول /كاهوت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879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متوسط: يستطيع الطالب التعرف على الكبير والصغير     جيد: يستطيع الطالب ترتيب 3 أشياء متماثلة  من الأكبر للأصغر أو العكس                                    مرتفع: يستطيع الطالب ترتيب 3 أشياء  غير متماثلة  من الأكبر للأصغر أو العكس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64926" y="0"/>
            <a:ext cx="486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/>
              <a:t>ركن اللعب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942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37FA3B-6795-4199-9690-FCA83BAAEA70}"/>
              </a:ext>
            </a:extLst>
          </p:cNvPr>
          <p:cNvSpPr txBox="1"/>
          <p:nvPr/>
        </p:nvSpPr>
        <p:spPr>
          <a:xfrm>
            <a:off x="2654968" y="2379804"/>
            <a:ext cx="655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Big and small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272BB8-AE22-48B2-AE0D-8C39386F19EE}"/>
              </a:ext>
            </a:extLst>
          </p:cNvPr>
          <p:cNvSpPr txBox="1"/>
          <p:nvPr/>
        </p:nvSpPr>
        <p:spPr>
          <a:xfrm>
            <a:off x="4716379" y="882284"/>
            <a:ext cx="350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>
                <a:latin typeface="Sakkal Majalla "/>
              </a:rPr>
              <a:t>روابط مفيدة</a:t>
            </a:r>
            <a:endParaRPr lang="en-US" dirty="0">
              <a:latin typeface="Sakkal Majalla 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CCD692-D761-4AAC-85E6-2202A7DC749B}"/>
              </a:ext>
            </a:extLst>
          </p:cNvPr>
          <p:cNvSpPr txBox="1"/>
          <p:nvPr/>
        </p:nvSpPr>
        <p:spPr>
          <a:xfrm>
            <a:off x="2759398" y="4683085"/>
            <a:ext cx="655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dirty="0">
                <a:solidFill>
                  <a:srgbClr val="FF0000"/>
                </a:solidFill>
              </a:rPr>
              <a:t>كبير وصغير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EB8368-DF67-473D-9116-D9179A902018}"/>
              </a:ext>
            </a:extLst>
          </p:cNvPr>
          <p:cNvSpPr/>
          <p:nvPr/>
        </p:nvSpPr>
        <p:spPr>
          <a:xfrm>
            <a:off x="3690309" y="2828986"/>
            <a:ext cx="4823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https://www.youtube.com/watch?v=HlA2YcsSeds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11114F-8801-4E41-B59D-767F5E18ABB7}"/>
              </a:ext>
            </a:extLst>
          </p:cNvPr>
          <p:cNvSpPr/>
          <p:nvPr/>
        </p:nvSpPr>
        <p:spPr>
          <a:xfrm>
            <a:off x="3327822" y="4215608"/>
            <a:ext cx="4985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https://www.youtube.com/watch?v=OWJXa1t6FUY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575739-4DCA-4EFA-B78D-BF9D77913389}"/>
              </a:ext>
            </a:extLst>
          </p:cNvPr>
          <p:cNvSpPr/>
          <p:nvPr/>
        </p:nvSpPr>
        <p:spPr>
          <a:xfrm>
            <a:off x="3495512" y="5648817"/>
            <a:ext cx="5200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https://www.youtube.com/watch?v=EURqZWqoW_w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D38C4D-50AB-4B2B-986B-38F0486621C1}"/>
              </a:ext>
            </a:extLst>
          </p:cNvPr>
          <p:cNvSpPr/>
          <p:nvPr/>
        </p:nvSpPr>
        <p:spPr>
          <a:xfrm>
            <a:off x="3327822" y="1985936"/>
            <a:ext cx="5083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https://www.youtube.com/watch?v=0AjT5XTWmEw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209ADB-EF1F-4A93-B202-8CE5FD375583}"/>
              </a:ext>
            </a:extLst>
          </p:cNvPr>
          <p:cNvSpPr txBox="1"/>
          <p:nvPr/>
        </p:nvSpPr>
        <p:spPr>
          <a:xfrm>
            <a:off x="2654968" y="1387332"/>
            <a:ext cx="655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dirty="0">
                <a:solidFill>
                  <a:srgbClr val="FF0000"/>
                </a:solidFill>
              </a:rPr>
              <a:t>قصة كبير وصغير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0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نتدى فتكات - عرض مشاركة واحدة - ازاى تعلمى ابنك او بنتك قبل سن ...">
            <a:extLst>
              <a:ext uri="{FF2B5EF4-FFF2-40B4-BE49-F238E27FC236}">
                <a16:creationId xmlns:a16="http://schemas.microsoft.com/office/drawing/2014/main" xmlns="" id="{3E2FB4ED-82E0-443A-A8CA-FB8643FE4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3"/>
          <a:stretch/>
        </p:blipFill>
        <p:spPr bwMode="auto">
          <a:xfrm>
            <a:off x="2271258" y="406399"/>
            <a:ext cx="6088970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DD4237-A498-440B-85E8-422A1EB49063}"/>
              </a:ext>
            </a:extLst>
          </p:cNvPr>
          <p:cNvSpPr txBox="1"/>
          <p:nvPr/>
        </p:nvSpPr>
        <p:spPr>
          <a:xfrm>
            <a:off x="8548150" y="221733"/>
            <a:ext cx="350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>
                <a:latin typeface="Sakkal Majalla "/>
              </a:rPr>
              <a:t>ضع دائرة على الكبير</a:t>
            </a:r>
            <a:endParaRPr lang="en-US" dirty="0">
              <a:latin typeface="Sakkal Majalla "/>
            </a:endParaRPr>
          </a:p>
        </p:txBody>
      </p:sp>
    </p:spTree>
    <p:extLst>
      <p:ext uri="{BB962C8B-B14F-4D97-AF65-F5344CB8AC3E}">
        <p14:creationId xmlns:p14="http://schemas.microsoft.com/office/powerpoint/2010/main" val="219691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58E35FAB-03E4-4EE7-A79D-52EEDFA0199D}"/>
              </a:ext>
            </a:extLst>
          </p:cNvPr>
          <p:cNvSpPr/>
          <p:nvPr/>
        </p:nvSpPr>
        <p:spPr>
          <a:xfrm>
            <a:off x="660453" y="236747"/>
            <a:ext cx="1922732" cy="188923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xmlns="" id="{46D4D0A8-52D1-47B6-A572-D676A2D7796A}"/>
              </a:ext>
            </a:extLst>
          </p:cNvPr>
          <p:cNvSpPr/>
          <p:nvPr/>
        </p:nvSpPr>
        <p:spPr>
          <a:xfrm>
            <a:off x="1022807" y="2614699"/>
            <a:ext cx="1018427" cy="112171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A9FFA3-D703-42F7-B2B1-2AA25B365097}"/>
              </a:ext>
            </a:extLst>
          </p:cNvPr>
          <p:cNvSpPr txBox="1"/>
          <p:nvPr/>
        </p:nvSpPr>
        <p:spPr>
          <a:xfrm>
            <a:off x="8085221" y="268674"/>
            <a:ext cx="3878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 بين الرسم والرسم المطابق  له في الجهة المقابلة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A3F118D-82E7-4C3B-A5BF-9040B3E3EF7A}"/>
              </a:ext>
            </a:extLst>
          </p:cNvPr>
          <p:cNvSpPr/>
          <p:nvPr/>
        </p:nvSpPr>
        <p:spPr>
          <a:xfrm>
            <a:off x="3509010" y="607228"/>
            <a:ext cx="7783830" cy="62507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>
            <a:extLst>
              <a:ext uri="{FF2B5EF4-FFF2-40B4-BE49-F238E27FC236}">
                <a16:creationId xmlns:a16="http://schemas.microsoft.com/office/drawing/2014/main" xmlns="" id="{2A4101BF-50DD-4C3F-89EB-854E69B7ABC5}"/>
              </a:ext>
            </a:extLst>
          </p:cNvPr>
          <p:cNvSpPr/>
          <p:nvPr/>
        </p:nvSpPr>
        <p:spPr>
          <a:xfrm>
            <a:off x="215369" y="4199248"/>
            <a:ext cx="2718787" cy="242200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FEFE59F-EF39-43EF-9101-C16AB65834FB}"/>
              </a:ext>
            </a:extLst>
          </p:cNvPr>
          <p:cNvSpPr/>
          <p:nvPr/>
        </p:nvSpPr>
        <p:spPr>
          <a:xfrm>
            <a:off x="3909924" y="1212211"/>
            <a:ext cx="2831286" cy="2520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F2E3ABA-6E9D-4185-9851-0F5404BF028B}"/>
              </a:ext>
            </a:extLst>
          </p:cNvPr>
          <p:cNvSpPr/>
          <p:nvPr/>
        </p:nvSpPr>
        <p:spPr>
          <a:xfrm>
            <a:off x="6854591" y="3036959"/>
            <a:ext cx="2461260" cy="20333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03503F7-3D0B-43CD-BC77-2E6CE9F8E329}"/>
              </a:ext>
            </a:extLst>
          </p:cNvPr>
          <p:cNvSpPr/>
          <p:nvPr/>
        </p:nvSpPr>
        <p:spPr>
          <a:xfrm>
            <a:off x="9413932" y="4930918"/>
            <a:ext cx="1569721" cy="1439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51DB9D-0BD3-4A39-AE1C-6293D9BFE804}"/>
              </a:ext>
            </a:extLst>
          </p:cNvPr>
          <p:cNvSpPr txBox="1"/>
          <p:nvPr/>
        </p:nvSpPr>
        <p:spPr>
          <a:xfrm>
            <a:off x="8085221" y="268674"/>
            <a:ext cx="3878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latin typeface="Sakkal Majalla "/>
              </a:rPr>
              <a:t>ارسم 3 مثلثات متدرجاَ من الصغر للأكبر</a:t>
            </a:r>
            <a:endParaRPr lang="en-US" sz="1600" dirty="0">
              <a:latin typeface="Sakkal Majalla 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9CF65401-5FC2-4247-830D-BA91952AB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61885"/>
              </p:ext>
            </p:extLst>
          </p:nvPr>
        </p:nvGraphicFramePr>
        <p:xfrm>
          <a:off x="651510" y="719666"/>
          <a:ext cx="11311890" cy="6035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0630">
                  <a:extLst>
                    <a:ext uri="{9D8B030D-6E8A-4147-A177-3AD203B41FA5}">
                      <a16:colId xmlns:a16="http://schemas.microsoft.com/office/drawing/2014/main" xmlns="" val="1428945856"/>
                    </a:ext>
                  </a:extLst>
                </a:gridCol>
                <a:gridCol w="3770630">
                  <a:extLst>
                    <a:ext uri="{9D8B030D-6E8A-4147-A177-3AD203B41FA5}">
                      <a16:colId xmlns:a16="http://schemas.microsoft.com/office/drawing/2014/main" xmlns="" val="3158740617"/>
                    </a:ext>
                  </a:extLst>
                </a:gridCol>
                <a:gridCol w="3770630">
                  <a:extLst>
                    <a:ext uri="{9D8B030D-6E8A-4147-A177-3AD203B41FA5}">
                      <a16:colId xmlns:a16="http://schemas.microsoft.com/office/drawing/2014/main" xmlns="" val="365991939"/>
                    </a:ext>
                  </a:extLst>
                </a:gridCol>
              </a:tblGrid>
              <a:tr h="60354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31419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7A3621-BC14-4017-9FC5-85EFCEF4B85A}"/>
              </a:ext>
            </a:extLst>
          </p:cNvPr>
          <p:cNvSpPr txBox="1"/>
          <p:nvPr/>
        </p:nvSpPr>
        <p:spPr>
          <a:xfrm>
            <a:off x="9178290" y="97155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/>
              <a:t>صغير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B9F694-1D01-4CBC-B3F4-DA06B433F3C0}"/>
              </a:ext>
            </a:extLst>
          </p:cNvPr>
          <p:cNvSpPr txBox="1"/>
          <p:nvPr/>
        </p:nvSpPr>
        <p:spPr>
          <a:xfrm>
            <a:off x="5227320" y="97155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/>
              <a:t>وسط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EA89D6-6335-41E0-944A-643FA259E15B}"/>
              </a:ext>
            </a:extLst>
          </p:cNvPr>
          <p:cNvSpPr txBox="1"/>
          <p:nvPr/>
        </p:nvSpPr>
        <p:spPr>
          <a:xfrm>
            <a:off x="1331595" y="97155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/>
              <a:t>كبير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4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97869" y="200721"/>
            <a:ext cx="349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هيا يا صغيري لنلون الدودة ومن ثم ضعها تحت الشجرة من الأصغر للأكبر </a:t>
            </a:r>
            <a:endParaRPr lang="en-GB" sz="1600" dirty="0">
              <a:solidFill>
                <a:srgbClr val="002060"/>
              </a:solidFill>
              <a:latin typeface="Sakkal Majalla 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5FA576-28BF-4E19-9E95-2B501673EB28}"/>
              </a:ext>
            </a:extLst>
          </p:cNvPr>
          <p:cNvSpPr/>
          <p:nvPr/>
        </p:nvSpPr>
        <p:spPr>
          <a:xfrm>
            <a:off x="5829300" y="3429000"/>
            <a:ext cx="91440" cy="125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5C36B6-D7A8-47DE-8127-DB664E0C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86445" y="5377310"/>
            <a:ext cx="921669" cy="1358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A6E33F-1342-42A2-9500-366540FA8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58610">
            <a:off x="5656745" y="4912813"/>
            <a:ext cx="1427875" cy="2103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179F96-3447-4D8A-909E-A0B357E1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6332" y="3824562"/>
            <a:ext cx="2452819" cy="3614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C47BD1-971F-4619-87BC-540A25AB0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05" b="5869"/>
          <a:stretch/>
        </p:blipFill>
        <p:spPr>
          <a:xfrm>
            <a:off x="9274628" y="1262517"/>
            <a:ext cx="2805799" cy="324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473BB3-5B22-4B4A-BF6B-5557653EA09C}"/>
              </a:ext>
            </a:extLst>
          </p:cNvPr>
          <p:cNvSpPr/>
          <p:nvPr/>
        </p:nvSpPr>
        <p:spPr>
          <a:xfrm>
            <a:off x="139571" y="893250"/>
            <a:ext cx="11912858" cy="3662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xmlns="" id="{C1267B5A-E2A8-4F41-BFA9-D323B67F1C37}"/>
              </a:ext>
            </a:extLst>
          </p:cNvPr>
          <p:cNvSpPr/>
          <p:nvPr/>
        </p:nvSpPr>
        <p:spPr>
          <a:xfrm flipH="1">
            <a:off x="9081905" y="3889829"/>
            <a:ext cx="1307317" cy="617404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/>
              <a:t>ابدأ من هنا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8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DD1107-BB73-4238-90D3-7ED3F3A6C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3"/>
          <a:stretch/>
        </p:blipFill>
        <p:spPr>
          <a:xfrm>
            <a:off x="638628" y="2278744"/>
            <a:ext cx="11132457" cy="4579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491979-A593-4AB0-AE57-25810E6CAA8D}"/>
              </a:ext>
            </a:extLst>
          </p:cNvPr>
          <p:cNvSpPr txBox="1"/>
          <p:nvPr/>
        </p:nvSpPr>
        <p:spPr>
          <a:xfrm>
            <a:off x="5031247" y="103005"/>
            <a:ext cx="774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قص الاشكال التالية  ثم رتبهم من الأكبر للأصغر</a:t>
            </a:r>
            <a:endParaRPr lang="en-GB" sz="1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770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DC21EC79F840947B51A601388C604C1" ma:contentTypeVersion="2" ma:contentTypeDescription="إنشاء مستند جديد." ma:contentTypeScope="" ma:versionID="1aaacca3de85a0e4ac7423ae962b1dc6">
  <xsd:schema xmlns:xsd="http://www.w3.org/2001/XMLSchema" xmlns:xs="http://www.w3.org/2001/XMLSchema" xmlns:p="http://schemas.microsoft.com/office/2006/metadata/properties" xmlns:ns2="dcf1d2de-c365-45d5-ad38-e2c00a94af5f" targetNamespace="http://schemas.microsoft.com/office/2006/metadata/properties" ma:root="true" ma:fieldsID="da315ef546d9d5a6f9405a119df2f3e2" ns2:_="">
    <xsd:import namespace="dcf1d2de-c365-45d5-ad38-e2c00a94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1d2de-c365-45d5-ad38-e2c00a94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F034FB-DEF2-4242-ABFE-D9D5CFFB7C3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cf1d2de-c365-45d5-ad38-e2c00a94af5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777C44-15D1-4F3C-A8C5-5D1290573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1d2de-c365-45d5-ad38-e2c00a94a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591362-8D40-473A-A9CA-433FCDB8BD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624</Words>
  <Application>Microsoft Office PowerPoint</Application>
  <PresentationFormat>Widescreen</PresentationFormat>
  <Paragraphs>112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Sakkal Majalla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A. Ibrahim</dc:creator>
  <cp:lastModifiedBy>Microsoft account</cp:lastModifiedBy>
  <cp:revision>114</cp:revision>
  <dcterms:created xsi:type="dcterms:W3CDTF">2020-07-06T20:23:02Z</dcterms:created>
  <dcterms:modified xsi:type="dcterms:W3CDTF">2020-08-18T14:55:06Z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0x0101008DC21EC79F840947B51A601388C604C1</vt:lpwstr>
  </property>
</Properties>
</file>