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2" r:id="rId6"/>
    <p:sldId id="263" r:id="rId7"/>
    <p:sldId id="261" r:id="rId8"/>
    <p:sldId id="264" r:id="rId9"/>
    <p:sldId id="258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77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w4ZD-ch2Ej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9eHqcBH7N3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WhhEutRz7T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10425"/>
              </p:ext>
            </p:extLst>
          </p:nvPr>
        </p:nvGraphicFramePr>
        <p:xfrm>
          <a:off x="142999" y="19650"/>
          <a:ext cx="9001002" cy="7470519"/>
        </p:xfrm>
        <a:graphic>
          <a:graphicData uri="http://schemas.openxmlformats.org/drawingml/2006/table">
            <a:tbl>
              <a:tblPr firstRow="1" bandRow="1"/>
              <a:tblGrid>
                <a:gridCol w="27313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12131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1804438"/>
                <a:gridCol w="1804438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5486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980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المراجعة: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(شيخة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السويدي+ابراهيم  الزعبي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)</a:t>
                      </a:r>
                      <a:endParaRPr lang="en-US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الإعداد 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(عفرا</a:t>
                      </a:r>
                      <a:r>
                        <a:rPr lang="ar-A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ء </a:t>
                      </a:r>
                      <a:r>
                        <a:rPr lang="ar-AE" baseline="0" dirty="0" err="1" smtClean="0">
                          <a:latin typeface="Sakkal Majalla" pitchFamily="2" charset="-78"/>
                          <a:cs typeface="Sakkal Majalla" pitchFamily="2" charset="-78"/>
                        </a:rPr>
                        <a:t>الطنيجي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)</a:t>
                      </a:r>
                      <a:endParaRPr lang="en-US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رقم الهدف: 2951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خلع الجوارب عند الحاجة لذلك ودون مساعدة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5521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الفئة العمرية: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7-8</a:t>
                      </a:r>
                      <a:r>
                        <a:rPr lang="ar-A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سنوات</a:t>
                      </a:r>
                      <a:endParaRPr lang="ar-AE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مستوى الشدة: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( </a:t>
                      </a: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شديد) 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فئة الإعاقة : </a:t>
                      </a:r>
                      <a:r>
                        <a:rPr lang="ar-AE" dirty="0" smtClean="0"/>
                        <a:t>( توحد)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بيانات الهدف</a:t>
                      </a:r>
                      <a:endParaRPr lang="en-US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5367399">
                <a:tc grid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rtl="1"/>
                      <a:r>
                        <a:rPr lang="ar-AE" sz="2000" b="1" dirty="0">
                          <a:latin typeface="Sakkal Majalla" pitchFamily="2" charset="-78"/>
                          <a:cs typeface="Sakkal Majalla" pitchFamily="2" charset="-78"/>
                        </a:rPr>
                        <a:t>درس </a:t>
                      </a:r>
                      <a:r>
                        <a:rPr lang="ar-AE" sz="2000" b="1" dirty="0" smtClean="0">
                          <a:latin typeface="Sakkal Majalla" pitchFamily="2" charset="-78"/>
                          <a:cs typeface="Sakkal Majalla" pitchFamily="2" charset="-78"/>
                        </a:rPr>
                        <a:t>:</a:t>
                      </a:r>
                      <a:r>
                        <a:rPr lang="ar-AE" sz="20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خلع الجوارب </a:t>
                      </a:r>
                    </a:p>
                    <a:p>
                      <a:pPr algn="r" rtl="1"/>
                      <a:endParaRPr lang="ar-AE" sz="2000" b="1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استيقظ حمد باكراً للذهاب الى المدرسة ، تناول فطوره وجهز حقيبته</a:t>
                      </a:r>
                    </a:p>
                    <a:p>
                      <a:pPr algn="r" rtl="1"/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ثم ذهب ليلبس حذاءه ،  ارتدى الجوارب  الخاصة </a:t>
                      </a:r>
                      <a:r>
                        <a:rPr lang="ar-AE" sz="2000" b="0" baseline="0" dirty="0" err="1" smtClean="0">
                          <a:latin typeface="Sakkal Majalla" pitchFamily="2" charset="-78"/>
                          <a:cs typeface="Sakkal Majalla" pitchFamily="2" charset="-78"/>
                        </a:rPr>
                        <a:t>باخته</a:t>
                      </a:r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مريم </a:t>
                      </a:r>
                    </a:p>
                    <a:p>
                      <a:pPr algn="r" rtl="1"/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دون قصد  ، استعان حمد بوالدته من أجل ان تعلمه كيف يخلع جوارب مريم </a:t>
                      </a:r>
                    </a:p>
                    <a:p>
                      <a:pPr algn="r" rtl="1"/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ويرتدي الجوارب الخاصة به ، علمته والدته خلع الجورب الاول وطلبت منه </a:t>
                      </a:r>
                    </a:p>
                    <a:p>
                      <a:pPr algn="r" rtl="1"/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أن يخلع الجورب الثاني ، ونجح في فعل ذلك .</a:t>
                      </a:r>
                    </a:p>
                    <a:p>
                      <a:pPr algn="r" rtl="1"/>
                      <a:endParaRPr lang="ar-AE" sz="2000" b="1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2000" b="1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2000" b="1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dirty="0"/>
                        <a:t>كتاب</a:t>
                      </a:r>
                      <a:r>
                        <a:rPr lang="ar-AE" sz="1600" b="1" baseline="0" dirty="0"/>
                        <a:t> الطالب 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92" y="2348880"/>
            <a:ext cx="2095500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54" y="4869160"/>
            <a:ext cx="1450975" cy="14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2765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796035"/>
              </p:ext>
            </p:extLst>
          </p:nvPr>
        </p:nvGraphicFramePr>
        <p:xfrm>
          <a:off x="98237" y="116632"/>
          <a:ext cx="9036496" cy="6833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75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9219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خلع الجوارب عند الحاجة لذلك ودون مساعدة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1348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dirty="0"/>
                        <a:t>انشطه</a:t>
                      </a:r>
                      <a:r>
                        <a:rPr lang="ar-SA" sz="1600" b="1" baseline="0" dirty="0"/>
                        <a:t> مهارية</a:t>
                      </a:r>
                      <a:endParaRPr lang="ar-AE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600" b="1" dirty="0"/>
                        <a:t>المكونات 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80419">
                <a:tc>
                  <a:txBody>
                    <a:bodyPr/>
                    <a:lstStyle/>
                    <a:p>
                      <a:pPr algn="r" rtl="1"/>
                      <a:endParaRPr lang="ar-AE" sz="1600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800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800" b="1" u="sng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الأنشطة الصفية: </a:t>
                      </a:r>
                      <a:endParaRPr lang="en-US" sz="1800" b="1" u="sng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1-</a:t>
                      </a:r>
                      <a:r>
                        <a:rPr lang="ar-AE" sz="18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نشاط محاولة لمس القدم .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2-نشاط اخراج الدوائر  من القدم .</a:t>
                      </a:r>
                    </a:p>
                    <a:p>
                      <a:pPr algn="r" rtl="1"/>
                      <a:endParaRPr lang="ar-SA" sz="1600" b="1" u="none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800" baseline="0" dirty="0"/>
                    </a:p>
                    <a:p>
                      <a:pPr algn="ctr" rtl="1"/>
                      <a:r>
                        <a:rPr lang="ar-AE" sz="2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طريقة خلع الجوارب</a:t>
                      </a:r>
                    </a:p>
                    <a:p>
                      <a:pPr algn="ctr" rtl="1"/>
                      <a:r>
                        <a:rPr lang="ar-AE" sz="2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فيديو تعليمي </a:t>
                      </a:r>
                    </a:p>
                    <a:p>
                      <a:pPr algn="r" rtl="1"/>
                      <a:endParaRPr lang="ar-AE" sz="1600" baseline="0" dirty="0"/>
                    </a:p>
                    <a:p>
                      <a:pPr algn="ctr" rtl="1"/>
                      <a:r>
                        <a:rPr lang="en-US" sz="1600" dirty="0" smtClean="0">
                          <a:hlinkClick r:id="rId2"/>
                        </a:rPr>
                        <a:t>https://www.youtube.com/watch?v=w4ZD-ch2EjY</a:t>
                      </a:r>
                      <a:endParaRPr lang="en-US" sz="1600" dirty="0" smtClean="0"/>
                    </a:p>
                    <a:p>
                      <a:pPr algn="ctr" rtl="1"/>
                      <a:endParaRPr lang="ar-SA" sz="1600" b="1" u="none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baseline="0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6677" y="4365104"/>
            <a:ext cx="1909192" cy="1909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88840"/>
            <a:ext cx="1584176" cy="1843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115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05365"/>
              </p:ext>
            </p:extLst>
          </p:nvPr>
        </p:nvGraphicFramePr>
        <p:xfrm>
          <a:off x="0" y="44624"/>
          <a:ext cx="9144000" cy="6768752"/>
        </p:xfrm>
        <a:graphic>
          <a:graphicData uri="http://schemas.openxmlformats.org/drawingml/2006/table">
            <a:tbl>
              <a:tblPr firstRow="1" bandRow="1"/>
              <a:tblGrid>
                <a:gridCol w="84604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35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02911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الحصة الدراسية:</a:t>
                      </a:r>
                      <a:r>
                        <a:rPr lang="ar-AE" sz="16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:  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 هو </a:t>
                      </a:r>
                      <a:r>
                        <a:rPr lang="ar-AE" sz="1400" dirty="0" smtClean="0"/>
                        <a:t> خلع الجوارب عند الحاجة لذلك ودون مساعدة.</a:t>
                      </a:r>
                      <a:endParaRPr lang="en-US" sz="1400" dirty="0" smtClean="0"/>
                    </a:p>
                    <a:p>
                      <a:pPr algn="r" rtl="1"/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                         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أهداف أخرى: </a:t>
                      </a:r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أن يعتمد الطالب على نفسه  .</a:t>
                      </a:r>
                    </a:p>
                    <a:p>
                      <a:pPr algn="r" rtl="1"/>
                      <a:r>
                        <a:rPr lang="ar-SA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1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تشغيل الفيديو الخاص بالدرس.</a:t>
                      </a:r>
                    </a:p>
                    <a:p>
                      <a:pPr algn="r" rtl="1"/>
                      <a:r>
                        <a:rPr lang="ar-SA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2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تنفيذ التمارين والأنشطة الصفية على كتاب الطالب وأوراق العمل.</a:t>
                      </a:r>
                    </a:p>
                    <a:p>
                      <a:pPr algn="r" rtl="1"/>
                      <a:r>
                        <a:rPr lang="ar-SA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3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عرض </a:t>
                      </a:r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أنشودة عن الدرس.</a:t>
                      </a:r>
                      <a:endParaRPr lang="ar-AE" sz="1400" b="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SA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4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يبتكر المدرس أنشطة وتمارين إضافية.</a:t>
                      </a:r>
                      <a:endParaRPr lang="ar-SA" sz="1400" b="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400" b="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النشاط </a:t>
                      </a:r>
                      <a:r>
                        <a:rPr lang="ar-AE" sz="1600" b="1" u="sng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الرياضي</a:t>
                      </a:r>
                      <a:r>
                        <a:rPr lang="ar-AE" sz="16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يقوم المعلم بإخفاء عدة جوارب في الصف ويطلب من الطلاب العثور عليها .</a:t>
                      </a:r>
                    </a:p>
                    <a:p>
                      <a:pPr algn="r" rtl="1"/>
                      <a:r>
                        <a:rPr lang="ar-AE" sz="1600" b="1" u="sng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النشاط </a:t>
                      </a:r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الفني</a:t>
                      </a:r>
                      <a:r>
                        <a:rPr lang="ar-AE" sz="14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تمثيل مسرحية الدمى للطلاب ، وفيه تقوم الدمى بشرح عملي لطريقة خلع الجوارب فالقدم ، يمكن الاستعانة بقدم أحد الطلاب او باستعمال مجسم لقدم .</a:t>
                      </a:r>
                    </a:p>
                    <a:p>
                      <a:pPr algn="r" rtl="1"/>
                      <a:r>
                        <a:rPr lang="ar-AE" sz="1600" b="1" u="sng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النشاط </a:t>
                      </a:r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الموسيقى</a:t>
                      </a:r>
                      <a:r>
                        <a:rPr lang="ar-AE" sz="14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أنشودة </a:t>
                      </a:r>
                      <a:r>
                        <a:rPr lang="ar-AE" sz="140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عن الجوارب والملابس</a:t>
                      </a:r>
                      <a:r>
                        <a:rPr lang="ar-AE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.</a:t>
                      </a:r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ar-AE" sz="1600" b="1" baseline="0" dirty="0"/>
                    </a:p>
                    <a:p>
                      <a:pPr algn="ctr" rtl="1"/>
                      <a:r>
                        <a:rPr lang="ar-AE" sz="1600" b="1" baseline="0" dirty="0"/>
                        <a:t>دليل للمعلم</a:t>
                      </a:r>
                    </a:p>
                    <a:p>
                      <a:pPr algn="ctr" rtl="1"/>
                      <a:endParaRPr lang="ar-AE" sz="1600" b="1" baseline="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38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يطلب احد افراد الاسرة من الطالب خلع الجوارب .</a:t>
                      </a:r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/>
                        <a:t>الواجب المنزلي </a:t>
                      </a:r>
                      <a:endParaRPr lang="en-US" sz="14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78143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rtl="1"/>
                      <a:r>
                        <a:rPr lang="ar-AE" sz="1400" baseline="0" dirty="0">
                          <a:latin typeface="Sakkal Majalla" pitchFamily="2" charset="-78"/>
                          <a:cs typeface="Sakkal Majalla" pitchFamily="2" charset="-78"/>
                        </a:rPr>
                        <a:t>مجموعة تدريبات على الايباد تتضمن:</a:t>
                      </a:r>
                    </a:p>
                    <a:p>
                      <a:pPr algn="r" rtl="1"/>
                      <a:r>
                        <a:rPr lang="ar-SA" sz="1400" baseline="0" dirty="0">
                          <a:latin typeface="Sakkal Majalla" pitchFamily="2" charset="-78"/>
                          <a:cs typeface="Sakkal Majalla" pitchFamily="2" charset="-78"/>
                        </a:rPr>
                        <a:t>1</a:t>
                      </a:r>
                      <a:r>
                        <a:rPr lang="ar-AE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- لعبة تطابق الجوارب . </a:t>
                      </a:r>
                      <a:endParaRPr lang="ar-SA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SA" sz="1400" baseline="0" dirty="0">
                          <a:latin typeface="Sakkal Majalla" pitchFamily="2" charset="-78"/>
                          <a:cs typeface="Sakkal Majalla" pitchFamily="2" charset="-78"/>
                        </a:rPr>
                        <a:t>2- تلوين </a:t>
                      </a:r>
                      <a:r>
                        <a:rPr lang="ar-SA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صوره.</a:t>
                      </a:r>
                      <a:endParaRPr lang="ar-AE" sz="1400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3- ترتيب الخطوات . </a:t>
                      </a:r>
                      <a:endParaRPr lang="ar-SA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/>
                        <a:t>تمارين الكترونية</a:t>
                      </a:r>
                      <a:endParaRPr 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38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rtl="1"/>
                      <a:r>
                        <a:rPr lang="ar-AE" sz="1400" b="0" u="none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متوسط</a:t>
                      </a:r>
                      <a:r>
                        <a:rPr lang="ar-AE" sz="14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ان يستطيع الطالب مسك الجوارب </a:t>
                      </a:r>
                      <a:r>
                        <a:rPr lang="ar-AE" sz="1400" b="1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جيد</a:t>
                      </a:r>
                      <a:r>
                        <a:rPr lang="ar-AE" sz="1400" b="1" baseline="0" dirty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SA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</a:t>
                      </a:r>
                      <a:r>
                        <a:rPr lang="ar-AE" sz="14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ن يستطيع الطالب خلع جزء بسيط من الجورب  من قدمة </a:t>
                      </a:r>
                      <a:r>
                        <a:rPr lang="ar-AE" sz="14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. </a:t>
                      </a:r>
                      <a:r>
                        <a:rPr lang="ar-AE" sz="1400" b="1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مرتفع</a:t>
                      </a:r>
                      <a:r>
                        <a:rPr lang="ar-AE" sz="14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أن يخلع الطالب الجوارب بمفرده.</a:t>
                      </a:r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/>
                        <a:t>التقييم</a:t>
                      </a:r>
                      <a:endParaRPr lang="en-US" sz="16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7966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937109"/>
            <a:ext cx="8229600" cy="1143000"/>
          </a:xfrm>
        </p:spPr>
        <p:txBody>
          <a:bodyPr>
            <a:normAutofit fontScale="90000"/>
          </a:bodyPr>
          <a:lstStyle/>
          <a:p>
            <a:pPr marL="742950" indent="-742950" algn="r">
              <a:buFont typeface="Arial" pitchFamily="34" charset="0"/>
              <a:buChar char="•"/>
            </a:pPr>
            <a:r>
              <a:rPr lang="ar-AE" b="1" dirty="0">
                <a:latin typeface="Sakkal Majalla" pitchFamily="2" charset="-78"/>
                <a:cs typeface="Sakkal Majalla" pitchFamily="2" charset="-78"/>
              </a:rPr>
              <a:t>نشاط </a:t>
            </a:r>
            <a:r>
              <a:rPr lang="ar-AE" b="1" dirty="0" smtClean="0">
                <a:latin typeface="Sakkal Majalla" pitchFamily="2" charset="-78"/>
                <a:cs typeface="Sakkal Majalla" pitchFamily="2" charset="-78"/>
              </a:rPr>
              <a:t>اخراج الدوائر من القدم </a:t>
            </a:r>
            <a:r>
              <a:rPr lang="ar-AE" b="1" dirty="0">
                <a:latin typeface="Sakkal Majalla" pitchFamily="2" charset="-78"/>
                <a:cs typeface="Sakkal Majalla" pitchFamily="2" charset="-78"/>
              </a:rPr>
              <a:t>.</a:t>
            </a:r>
            <a:br>
              <a:rPr lang="ar-AE" b="1" dirty="0">
                <a:latin typeface="Sakkal Majalla" pitchFamily="2" charset="-78"/>
                <a:cs typeface="Sakkal Majalla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872" y="459501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hlinkClick r:id="rId2"/>
              </a:rPr>
              <a:t>https://</a:t>
            </a:r>
            <a:r>
              <a:rPr lang="en-US" sz="1800" dirty="0">
                <a:hlinkClick r:id="rId2"/>
              </a:rPr>
              <a:t>www.youtube.com/watch?v=9eHqcBH7N38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1403648" y="5073716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 smtClean="0"/>
              <a:t>على كل طالب ان يتعلم كيفية اخراج الحلقات من القدم . </a:t>
            </a:r>
          </a:p>
          <a:p>
            <a:r>
              <a:rPr lang="ar-AE" dirty="0" smtClean="0"/>
              <a:t>يمكن الاستغناء عن الحلقات وتخيلها بدل من ذلك.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3848" y="692696"/>
            <a:ext cx="547260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Arial" pitchFamily="34" charset="0"/>
              <a:buChar char="•"/>
            </a:pPr>
            <a:r>
              <a:rPr lang="ar-AE" sz="4000" b="1" dirty="0" smtClean="0">
                <a:latin typeface="Sakkal Majalla" pitchFamily="2" charset="-78"/>
                <a:cs typeface="Sakkal Majalla" pitchFamily="2" charset="-78"/>
              </a:rPr>
              <a:t>نشاط </a:t>
            </a:r>
            <a:r>
              <a:rPr lang="ar-AE" sz="4000" b="1" dirty="0">
                <a:latin typeface="Sakkal Majalla" pitchFamily="2" charset="-78"/>
                <a:cs typeface="Sakkal Majalla" pitchFamily="2" charset="-78"/>
              </a:rPr>
              <a:t>محاولة لمس القدم 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412776"/>
            <a:ext cx="158432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3654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AE" sz="4800" dirty="0" smtClean="0">
                <a:latin typeface="Sakkal Majalla" pitchFamily="2" charset="-78"/>
                <a:cs typeface="Sakkal Majalla" pitchFamily="2" charset="-78"/>
              </a:rPr>
              <a:t>لون الصورة :</a:t>
            </a:r>
            <a:endParaRPr lang="en-US" sz="4800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48680"/>
            <a:ext cx="3181127" cy="560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7438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 smtClean="0">
                <a:latin typeface="Sakkal Majalla" pitchFamily="2" charset="-78"/>
                <a:cs typeface="Sakkal Majalla" pitchFamily="2" charset="-78"/>
              </a:rPr>
              <a:t>لون الصورة: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56792"/>
            <a:ext cx="3960440" cy="3559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11960" y="5229930"/>
            <a:ext cx="1516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400" b="1" dirty="0" smtClean="0">
                <a:latin typeface="Sakkal Majalla" pitchFamily="2" charset="-78"/>
                <a:cs typeface="Sakkal Majalla" pitchFamily="2" charset="-78"/>
              </a:rPr>
              <a:t>القدم اليمنى</a:t>
            </a:r>
            <a:endParaRPr lang="en-US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68310" y="5229930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400" b="1" dirty="0" smtClean="0">
                <a:latin typeface="Sakkal Majalla" pitchFamily="2" charset="-78"/>
                <a:cs typeface="Sakkal Majalla" pitchFamily="2" charset="-78"/>
              </a:rPr>
              <a:t>القدم اليسرى</a:t>
            </a:r>
            <a:endParaRPr lang="en-US" sz="2400" b="1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66295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246" y="0"/>
            <a:ext cx="8229600" cy="1143000"/>
          </a:xfrm>
        </p:spPr>
        <p:txBody>
          <a:bodyPr/>
          <a:lstStyle/>
          <a:p>
            <a:pPr algn="r"/>
            <a:r>
              <a:rPr lang="ar-AE" dirty="0" smtClean="0">
                <a:latin typeface="Sakkal Majalla" pitchFamily="2" charset="-78"/>
                <a:cs typeface="Sakkal Majalla" pitchFamily="2" charset="-78"/>
              </a:rPr>
              <a:t>طابق كل جورب بالجورب المشابه له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828"/>
          <a:stretch/>
        </p:blipFill>
        <p:spPr bwMode="auto">
          <a:xfrm>
            <a:off x="611560" y="980728"/>
            <a:ext cx="1182398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927981" y="4869159"/>
            <a:ext cx="1071563" cy="1823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611560" y="2711325"/>
            <a:ext cx="1071562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33" t="9409" r="1556" b="188"/>
          <a:stretch/>
        </p:blipFill>
        <p:spPr bwMode="auto">
          <a:xfrm>
            <a:off x="7894026" y="1017348"/>
            <a:ext cx="1062853" cy="168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665246" y="4656069"/>
            <a:ext cx="1128712" cy="202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94"/>
          <a:stretch/>
        </p:blipFill>
        <p:spPr bwMode="auto">
          <a:xfrm>
            <a:off x="7550726" y="2840334"/>
            <a:ext cx="1196561" cy="202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2184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AE" dirty="0" smtClean="0">
                <a:latin typeface="Sakkal Majalla" pitchFamily="2" charset="-78"/>
                <a:cs typeface="Sakkal Majalla" pitchFamily="2" charset="-78"/>
              </a:rPr>
              <a:t>رتب الصور التالية:</a:t>
            </a:r>
            <a:br>
              <a:rPr lang="ar-AE" dirty="0" smtClean="0">
                <a:latin typeface="Sakkal Majalla" pitchFamily="2" charset="-78"/>
                <a:cs typeface="Sakkal Majalla" pitchFamily="2" charset="-78"/>
              </a:rPr>
            </a:br>
            <a:r>
              <a:rPr lang="ar-AE" dirty="0" smtClean="0">
                <a:latin typeface="Sakkal Majalla" pitchFamily="2" charset="-78"/>
                <a:cs typeface="Sakkal Majalla" pitchFamily="2" charset="-78"/>
              </a:rPr>
              <a:t>(طفل يخلع جواربه )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933972"/>
            <a:ext cx="2057400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641614" y="4660414"/>
            <a:ext cx="1287587" cy="9610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00922" y="4660415"/>
            <a:ext cx="1287587" cy="9610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499" y="2176860"/>
            <a:ext cx="2619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0317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AE" dirty="0" smtClean="0"/>
          </a:p>
          <a:p>
            <a:endParaRPr lang="ar-AE" dirty="0"/>
          </a:p>
          <a:p>
            <a:endParaRPr lang="ar-AE" dirty="0" smtClean="0"/>
          </a:p>
          <a:p>
            <a:endParaRPr lang="ar-AE" dirty="0"/>
          </a:p>
          <a:p>
            <a:pPr marL="0" indent="0" algn="ctr">
              <a:buNone/>
            </a:pPr>
            <a:r>
              <a:rPr lang="ar-AE" sz="2400" dirty="0" smtClean="0">
                <a:latin typeface="Sakkal Majalla" pitchFamily="2" charset="-78"/>
                <a:cs typeface="Sakkal Majalla" pitchFamily="2" charset="-78"/>
              </a:rPr>
              <a:t>اغنية عن الجوارب </a:t>
            </a:r>
          </a:p>
          <a:p>
            <a:pPr marL="0" indent="0" algn="ctr">
              <a:buNone/>
            </a:pPr>
            <a:r>
              <a:rPr lang="en-US" sz="2400" dirty="0">
                <a:latin typeface="Sakkal Majalla" pitchFamily="2" charset="-78"/>
                <a:cs typeface="Sakkal Majalla" pitchFamily="2" charset="-78"/>
                <a:hlinkClick r:id="rId2"/>
              </a:rPr>
              <a:t>https://</a:t>
            </a:r>
            <a:r>
              <a:rPr lang="en-US" sz="2400" dirty="0" smtClean="0">
                <a:latin typeface="Sakkal Majalla" pitchFamily="2" charset="-78"/>
                <a:cs typeface="Sakkal Majalla" pitchFamily="2" charset="-78"/>
                <a:hlinkClick r:id="rId2"/>
              </a:rPr>
              <a:t>www.youtube.com/watch?v=WhhEutRz7TQ</a:t>
            </a:r>
            <a:endParaRPr lang="ar-AE" sz="2400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16832"/>
            <a:ext cx="1909192" cy="1909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324848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8458</TotalTime>
  <Words>376</Words>
  <Application>Microsoft Office PowerPoint</Application>
  <PresentationFormat>On-screen Show (4:3)</PresentationFormat>
  <Paragraphs>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Sakkal Majalla</vt:lpstr>
      <vt:lpstr>Times New Roman</vt:lpstr>
      <vt:lpstr>سمة Office</vt:lpstr>
      <vt:lpstr>PowerPoint Presentation</vt:lpstr>
      <vt:lpstr>PowerPoint Presentation</vt:lpstr>
      <vt:lpstr>PowerPoint Presentation</vt:lpstr>
      <vt:lpstr>نشاط اخراج الدوائر من القدم . </vt:lpstr>
      <vt:lpstr>لون الصورة :</vt:lpstr>
      <vt:lpstr>لون الصورة:</vt:lpstr>
      <vt:lpstr>طابق كل جورب بالجورب المشابه له</vt:lpstr>
      <vt:lpstr>رتب الصور التالية: (طفل يخلع جواربه )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Microsoft account</cp:lastModifiedBy>
  <cp:revision>20</cp:revision>
  <dcterms:created xsi:type="dcterms:W3CDTF">2020-07-24T12:22:24Z</dcterms:created>
  <dcterms:modified xsi:type="dcterms:W3CDTF">2020-08-18T17:34:24Z</dcterms:modified>
</cp:coreProperties>
</file>