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1" r:id="rId8"/>
    <p:sldId id="264" r:id="rId9"/>
    <p:sldId id="25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w4ZD-ch2Ej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9eHqcBH7N3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WhhEutRz7T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0425"/>
              </p:ext>
            </p:extLst>
          </p:nvPr>
        </p:nvGraphicFramePr>
        <p:xfrm>
          <a:off x="142999" y="19650"/>
          <a:ext cx="9001002" cy="7470519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1804438"/>
                <a:gridCol w="180443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548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(شيخة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السويدي+ابراهيم  الزعبي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الهدف: 2951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خلع الجوارب عند الحاجة لذلك ودون مساعدة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خلع الجوارب </a:t>
                      </a:r>
                    </a:p>
                    <a:p>
                      <a:pPr algn="r" rtl="1"/>
                      <a:endParaRPr lang="ar-AE" sz="20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استيقظ حمد باكراً للذهاب الى المدرسة ، تناول فطوره وجهز حقيبته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ثم ذهب ليلبس حذاءه ،  ارتدى الجوارب  الخاصة </a:t>
                      </a:r>
                      <a:r>
                        <a:rPr lang="ar-AE" sz="2000" b="0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باخته</a:t>
                      </a:r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مريم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دون قصد  ، استعان حمد بوالدته من أجل ان تعلمه كيف يخلع جوارب مريم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ويرتدي الجوارب الخاصة به ، علمته والدته خلع الجورب الاول وطلبت منه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يخلع الجورب الثاني ، ونجح في فعل ذلك .</a:t>
                      </a: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92" y="2348880"/>
            <a:ext cx="20955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54" y="4869160"/>
            <a:ext cx="14509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76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96035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خلع الجوارب عند الحاجة لذلك ودون مساعدة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محاولة لمس القدم 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اخراج الدوائر  من القدم .</a:t>
                      </a:r>
                    </a:p>
                    <a:p>
                      <a:pPr algn="r" rtl="1"/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طريقة خلع الجوارب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https://www.youtube.com/watch?v=w4ZD-ch2EjY</a:t>
                      </a:r>
                      <a:endParaRPr lang="en-US" sz="1600" dirty="0" smtClean="0"/>
                    </a:p>
                    <a:p>
                      <a:pPr algn="ct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677" y="4365104"/>
            <a:ext cx="1909192" cy="19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1584176" cy="184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1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5365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/>
                        <a:t> خلع الجوارب عند الحاجة لذلك ودون مساعدة.</a:t>
                      </a:r>
                      <a:endParaRPr lang="en-US" sz="1400" dirty="0" smtClean="0"/>
                    </a:p>
                    <a:p>
                      <a:pPr algn="r" rtl="1"/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يعتمد الطالب على نفسه 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بإخفاء عدة جوارب في الصف ويطلب من الطلاب العثور عليها 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تمثيل مسرحية الدمى للطلاب ، وفيه تقوم الدمى بشرح عملي لطريقة خلع الجوارب فالقدم ، يمكن الاستعانة بقدم أحد الطلاب او باستعمال مجسم لقدم 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الجوارب والملابس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احد افراد الاسرة من الطالب خلع الجوارب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لعبة تطابق الجوارب . 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2- 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AE" sz="14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3- ترتيب الخطوات . 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يستطيع الطالب مسك الجوارب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يستطيع الطالب خلع جزء بسيط من الجورب  من قدمة 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يخلع الطالب الجوارب بمفرده.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96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37109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 algn="r">
              <a:buFont typeface="Arial" pitchFamily="34" charset="0"/>
              <a:buChar char="•"/>
            </a:pPr>
            <a:r>
              <a:rPr lang="ar-AE" b="1" dirty="0">
                <a:latin typeface="Sakkal Majalla" pitchFamily="2" charset="-78"/>
                <a:cs typeface="Sakkal Majalla" pitchFamily="2" charset="-78"/>
              </a:rPr>
              <a:t>نشاط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اخراج الدوائر من القدم 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.</a:t>
            </a:r>
            <a:br>
              <a:rPr lang="ar-AE" b="1" dirty="0">
                <a:latin typeface="Sakkal Majalla" pitchFamily="2" charset="-78"/>
                <a:cs typeface="Sakkal Majalla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4595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https://</a:t>
            </a:r>
            <a:r>
              <a:rPr lang="en-US" sz="1800" dirty="0">
                <a:hlinkClick r:id="rId2"/>
              </a:rPr>
              <a:t>www.youtube.com/watch?v=9eHqcBH7N38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07371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على كل طالب ان يتعلم كيفية اخراج الحلقات من القدم . </a:t>
            </a:r>
          </a:p>
          <a:p>
            <a:r>
              <a:rPr lang="ar-AE" dirty="0" smtClean="0"/>
              <a:t>يمكن الاستغناء عن الحلقات وتخيلها بدل من ذلك.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692696"/>
            <a:ext cx="54726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ar-AE" sz="4000" b="1" dirty="0" smtClean="0">
                <a:latin typeface="Sakkal Majalla" pitchFamily="2" charset="-78"/>
                <a:cs typeface="Sakkal Majalla" pitchFamily="2" charset="-78"/>
              </a:rPr>
              <a:t>نشاط </a:t>
            </a:r>
            <a:r>
              <a:rPr lang="ar-AE" sz="4000" b="1" dirty="0">
                <a:latin typeface="Sakkal Majalla" pitchFamily="2" charset="-78"/>
                <a:cs typeface="Sakkal Majalla" pitchFamily="2" charset="-78"/>
              </a:rPr>
              <a:t>محاولة لمس القدم 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15843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65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4800" dirty="0" smtClean="0">
                <a:latin typeface="Sakkal Majalla" pitchFamily="2" charset="-78"/>
                <a:cs typeface="Sakkal Majalla" pitchFamily="2" charset="-78"/>
              </a:rPr>
              <a:t>لون الصورة :</a:t>
            </a:r>
            <a:endParaRPr lang="en-US" sz="4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3181127" cy="560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43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3960440" cy="3559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1960" y="5229930"/>
            <a:ext cx="151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القدم اليمنى</a:t>
            </a:r>
            <a:endParaRPr lang="en-US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8310" y="522993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القدم اليسرى</a:t>
            </a:r>
            <a:endParaRPr lang="en-US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629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46" y="0"/>
            <a:ext cx="8229600" cy="1143000"/>
          </a:xfrm>
        </p:spPr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طابق كل جورب بالجورب المشابه له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28"/>
          <a:stretch/>
        </p:blipFill>
        <p:spPr bwMode="auto">
          <a:xfrm>
            <a:off x="611560" y="980728"/>
            <a:ext cx="118239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27981" y="4869159"/>
            <a:ext cx="1071563" cy="182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11560" y="2711325"/>
            <a:ext cx="10715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33" t="9409" r="1556" b="188"/>
          <a:stretch/>
        </p:blipFill>
        <p:spPr bwMode="auto">
          <a:xfrm>
            <a:off x="7894026" y="1017348"/>
            <a:ext cx="1062853" cy="168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65246" y="4656069"/>
            <a:ext cx="1128712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4"/>
          <a:stretch/>
        </p:blipFill>
        <p:spPr bwMode="auto">
          <a:xfrm>
            <a:off x="7550726" y="2840334"/>
            <a:ext cx="1196561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18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رتب الصور التالية:</a:t>
            </a:r>
            <a:br>
              <a:rPr lang="ar-AE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(طفل يخلع جواربه )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33972"/>
            <a:ext cx="2057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41614" y="4660414"/>
            <a:ext cx="1287587" cy="9610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0922" y="4660415"/>
            <a:ext cx="1287587" cy="9610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99" y="217686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31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AE" dirty="0" smtClean="0"/>
          </a:p>
          <a:p>
            <a:endParaRPr lang="ar-AE" dirty="0"/>
          </a:p>
          <a:p>
            <a:endParaRPr lang="ar-AE" dirty="0" smtClean="0"/>
          </a:p>
          <a:p>
            <a:endParaRPr lang="ar-AE" dirty="0"/>
          </a:p>
          <a:p>
            <a:pPr marL="0" indent="0" algn="ctr">
              <a:buNone/>
            </a:pPr>
            <a:r>
              <a:rPr lang="ar-AE" sz="2400" dirty="0" smtClean="0">
                <a:latin typeface="Sakkal Majalla" pitchFamily="2" charset="-78"/>
                <a:cs typeface="Sakkal Majalla" pitchFamily="2" charset="-78"/>
              </a:rPr>
              <a:t>اغنية عن الجوارب </a:t>
            </a:r>
          </a:p>
          <a:p>
            <a:pPr marL="0" indent="0" algn="ctr">
              <a:buNone/>
            </a:pPr>
            <a:r>
              <a:rPr lang="en-US" sz="2400" dirty="0"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2400" dirty="0" smtClean="0">
                <a:latin typeface="Sakkal Majalla" pitchFamily="2" charset="-78"/>
                <a:cs typeface="Sakkal Majalla" pitchFamily="2" charset="-78"/>
                <a:hlinkClick r:id="rId2"/>
              </a:rPr>
              <a:t>www.youtube.com/watch?v=WhhEutRz7TQ</a:t>
            </a:r>
            <a:endParaRPr lang="ar-AE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1909192" cy="19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24848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8458</TotalTime>
  <Words>376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نشاط اخراج الدوائر من القدم . </vt:lpstr>
      <vt:lpstr>لون الصورة :</vt:lpstr>
      <vt:lpstr>لون الصورة:</vt:lpstr>
      <vt:lpstr>طابق كل جورب بالجورب المشابه له</vt:lpstr>
      <vt:lpstr>رتب الصور التالية: (طفل يخلع جواربه 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20</cp:revision>
  <dcterms:created xsi:type="dcterms:W3CDTF">2020-07-24T12:22:24Z</dcterms:created>
  <dcterms:modified xsi:type="dcterms:W3CDTF">2020-08-18T17:34:24Z</dcterms:modified>
</cp:coreProperties>
</file>