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4" r:id="rId6"/>
    <p:sldId id="265" r:id="rId7"/>
    <p:sldId id="263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405BD14-5ACC-4CEA-B4C8-887339268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4DB4D2BB-BE34-484C-979B-7A67340CF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E4C13A1A-A029-465D-905D-D01C9CCE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BF14D3BF-E361-4B42-975C-82F36AC4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132EDAA-730B-43AF-90BE-BE3269CA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638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8B7D3D8-34F4-4ACD-AA37-55267FCD3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1317A80D-1377-4132-BB28-D72BC53C4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6AA6EB0F-FA75-4AC6-95A1-4AC16037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BB44816-DA47-44D1-9818-E5B13D869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A6556E0-2570-45D2-A465-1B16788C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077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660B5465-FB0E-4B75-885B-6F1B7C864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AD7B606B-FDD1-4BFE-A9F1-E1F069240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FB1D5C26-E615-4076-A373-525159D2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1768C05-B9ED-4CB8-BA76-7B758427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B963E583-C2AC-45F0-8CF1-B7ACBA53F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10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E5A44E3A-087C-4ADF-A666-E8FBA60C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BC01C10B-8AF5-4CBA-9A0B-F4E7F2128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C77121B2-2CC2-474F-8398-292F85D96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02DA2F35-8164-4AB2-9CF4-5C6D21CE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7C8C3A1-451A-4FC0-8201-B2DB3D8C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557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4DD747F-54C4-4C4D-908A-6533AB3C4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5D780811-0F64-4048-8075-7986A2448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99612464-C7B7-4212-8068-C18C60E05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9D587EF-EC71-4B22-B82C-BEF2455D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085F04B7-D5B0-405A-A27E-947AAC5B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8144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289BFF80-D7A5-4E4A-A803-40270CDF0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C6FD2A36-D7D7-4C1C-8C7A-D661B1246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EE48198C-00B1-4647-8142-7E8BCE1CA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65331B58-AA09-436C-A44A-C639E52D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66DBA668-1BF1-487B-9F4E-662EF7277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FB2CAEC5-5F7F-4CD5-AB60-FDD66366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003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F30F22A-066A-49CB-AF42-1D9602FC8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A7AFBC5E-4F40-4BAE-97C9-2388647EE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0665F0AF-C864-48CC-9F5B-B3F737CDE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43DC8788-410E-463E-82D7-2948F8EC7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FA4D4F37-1763-4603-944C-2CCAF8595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1E0AA48D-FA60-4045-BF68-61860282E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8BD30173-08E1-45F0-AA4F-E866F332D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D0A1E0E4-3F46-4255-ABEE-A1213182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316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4762D7A-1946-4906-A5DB-087FB191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E741ADB8-E44C-4887-8948-8A63441F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EBB16D9B-224B-4D53-8112-2D78C0AE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1DCECBDC-A481-4039-BEA8-95D714E2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022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3E273605-8198-4047-B550-20DBF08B5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16989873-8647-435E-A2EE-9A4C50E1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88D97A09-B368-4C39-B6C7-3CD38C7A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494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D7BF873-ED9C-4F50-9050-F00CAA3C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4CE7FC6-568B-4E27-996E-D5F14B339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ADE9D1A3-18B6-4224-B13B-B6530DBCE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C2CD1605-9860-4AB3-9480-35E57270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81AB1762-E96F-464B-BEA0-F3E28807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12CFB207-9ED5-4495-A108-73FC3434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464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E84A6C3-4042-433B-8D86-A84B682CA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A313D749-3846-4F7A-BAE7-59A07A6E4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19938E92-9E48-4EC1-813E-D50D4990B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F6AE09FF-9318-44C8-B2C5-F2C8FB2F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7DF788D0-546F-42C8-9408-085C924F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A6ABBE2E-306A-4E45-BF9C-169A9B9C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214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C5CDCB23-D6A0-4608-A364-BB2F2AC0D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01704D9B-A259-477E-B7E8-BDE8D1937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56E90322-CB99-491D-A1DE-E8A926D72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33648173-418F-42E7-B3DB-BAB25AC17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2C62BE5D-5DFF-45D2-BBC1-C63F13E23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405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xmlns="" id="{2BB764D0-DBEE-4B9A-9BFB-893E5379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053977"/>
              </p:ext>
            </p:extLst>
          </p:nvPr>
        </p:nvGraphicFramePr>
        <p:xfrm>
          <a:off x="186812" y="348172"/>
          <a:ext cx="11621933" cy="6020687"/>
        </p:xfrm>
        <a:graphic>
          <a:graphicData uri="http://schemas.openxmlformats.org/drawingml/2006/table">
            <a:tbl>
              <a:tblPr firstRow="1" bandRow="1"/>
              <a:tblGrid>
                <a:gridCol w="35090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3536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39768"/>
                <a:gridCol w="233976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19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</a:t>
                      </a:r>
                      <a:r>
                        <a:rPr lang="ar-SA" dirty="0"/>
                        <a:t> </a:t>
                      </a:r>
                      <a:r>
                        <a:rPr kumimoji="0" lang="ar-SA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شيخة </a:t>
                      </a:r>
                      <a:r>
                        <a:rPr kumimoji="0" lang="ar-S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السويدي</a:t>
                      </a:r>
                      <a:r>
                        <a:rPr kumimoji="0" lang="ar-AE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+ ابراهيم الزعبي</a:t>
                      </a:r>
                      <a:endParaRPr lang="en-US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</a:t>
                      </a:r>
                      <a:r>
                        <a:rPr lang="ar-SA" dirty="0"/>
                        <a:t> </a:t>
                      </a:r>
                      <a:r>
                        <a:rPr lang="ar-SA" b="1" dirty="0"/>
                        <a:t>ايمان عبدالله </a:t>
                      </a:r>
                      <a:r>
                        <a:rPr lang="ar-SA" b="1" dirty="0" smtClean="0"/>
                        <a:t>ال</a:t>
                      </a:r>
                      <a:r>
                        <a:rPr lang="ar-AE" b="1" dirty="0" smtClean="0"/>
                        <a:t>عبر</a:t>
                      </a:r>
                      <a:r>
                        <a:rPr lang="ar-AE" b="1" baseline="0" dirty="0" smtClean="0"/>
                        <a:t>ي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رقم  الهدف : 3021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ادراك خطر الاقتراب او لمس الاشياء الساخنه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</a:t>
                      </a:r>
                      <a:r>
                        <a:rPr lang="ar-AE" dirty="0" smtClean="0"/>
                        <a:t>العمرية:5-6</a:t>
                      </a:r>
                      <a:r>
                        <a:rPr lang="ar-AE" baseline="0" dirty="0" smtClean="0"/>
                        <a:t> سنوات – مهارات الامن والسلامة</a:t>
                      </a:r>
                      <a:endParaRPr lang="ar-AE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الشدة: (</a:t>
                      </a:r>
                      <a:r>
                        <a:rPr lang="ar-SA" dirty="0"/>
                        <a:t>بحاجة لدعم شديد</a:t>
                      </a:r>
                      <a:r>
                        <a:rPr lang="ar-AE" dirty="0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SA" dirty="0"/>
                        <a:t>اضطراب طيف التوحد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801487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F1F0B1A9-0BF7-443D-85C9-17E8380B4D8C}"/>
              </a:ext>
            </a:extLst>
          </p:cNvPr>
          <p:cNvSpPr txBox="1"/>
          <p:nvPr/>
        </p:nvSpPr>
        <p:spPr>
          <a:xfrm>
            <a:off x="1573517" y="2105748"/>
            <a:ext cx="9104812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AE" sz="2000" b="1" dirty="0" smtClean="0"/>
          </a:p>
          <a:p>
            <a:r>
              <a:rPr lang="ar-AE" sz="2000" b="1" dirty="0" smtClean="0"/>
              <a:t>القصه: القهوة الساخنه </a:t>
            </a:r>
          </a:p>
          <a:p>
            <a:endParaRPr lang="ar-AE" sz="2000" b="1" dirty="0"/>
          </a:p>
          <a:p>
            <a:r>
              <a:rPr lang="ar-AE" sz="2000" b="1" dirty="0" smtClean="0"/>
              <a:t>جلس حمد في صالة المنزل فنادى مريم قائلا</a:t>
            </a:r>
          </a:p>
          <a:p>
            <a:r>
              <a:rPr lang="ar-AE" sz="2000" b="1" dirty="0" smtClean="0"/>
              <a:t>حمد: مريم احضري لي القهوة الساخنه </a:t>
            </a:r>
          </a:p>
          <a:p>
            <a:r>
              <a:rPr lang="ar-AE" sz="2000" b="1" dirty="0" smtClean="0"/>
              <a:t>مريم : حسنا يا اخي</a:t>
            </a:r>
          </a:p>
          <a:p>
            <a:r>
              <a:rPr lang="ar-AE" sz="2000" b="1" dirty="0" smtClean="0"/>
              <a:t>ذهبت مريم لتحضر القهوة دخلت الام </a:t>
            </a:r>
          </a:p>
          <a:p>
            <a:r>
              <a:rPr lang="ar-AE" sz="2000" b="1" dirty="0" smtClean="0"/>
              <a:t>الام: ماذ تفعلين يا ابنتي </a:t>
            </a:r>
          </a:p>
          <a:p>
            <a:r>
              <a:rPr lang="ar-AE" sz="2000" b="1" dirty="0" smtClean="0"/>
              <a:t>مريم : حمد طلب مني قهوة ساخنه </a:t>
            </a:r>
          </a:p>
          <a:p>
            <a:r>
              <a:rPr lang="ar-AE" sz="2000" b="1" dirty="0" smtClean="0"/>
              <a:t>الام : لا تقتربي من الغاز ولا تلمسي القهوة وهي ساخنه </a:t>
            </a:r>
          </a:p>
          <a:p>
            <a:r>
              <a:rPr lang="ar-AE" sz="2000" b="1" dirty="0" smtClean="0"/>
              <a:t>مريم : حسنا امي </a:t>
            </a:r>
          </a:p>
        </p:txBody>
      </p:sp>
      <p:pic>
        <p:nvPicPr>
          <p:cNvPr id="1026" name="Picture 2" descr="الشاي, القهوة, الشوكولاته الساخنة صورة بابوا نيو غينيا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251" y="2368924"/>
            <a:ext cx="2767051" cy="29515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1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xmlns="" id="{F3D2F412-3C2C-4A6D-90F4-EFF561DFD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834990"/>
              </p:ext>
            </p:extLst>
          </p:nvPr>
        </p:nvGraphicFramePr>
        <p:xfrm>
          <a:off x="136478" y="607982"/>
          <a:ext cx="11621933" cy="6784148"/>
        </p:xfrm>
        <a:graphic>
          <a:graphicData uri="http://schemas.openxmlformats.org/drawingml/2006/table">
            <a:tbl>
              <a:tblPr firstRow="1" bandRow="1"/>
              <a:tblGrid>
                <a:gridCol w="107204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15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ادراك خطر الاقتراب او لمس الاشياء الساخنه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148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الأنشطة الصفية: </a:t>
                      </a:r>
                      <a:endParaRPr kumimoji="0" lang="ar-SA" sz="16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1- وضع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مجسم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(تطبيق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عملي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2-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توصيل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بين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الاسم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وصورة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بمكانها الصحيح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3-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الاشارة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الي صورة الصحيحة عندما يطلب منه ذلك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4- تلوين صورة الاشياء الساخنه  </a:t>
                      </a:r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93206" y="3902299"/>
            <a:ext cx="243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 descr="الماء المغلي غلاية الكرتون غلاية الماء المغلي, نمط الكرتون, زجاجة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77" y="2623878"/>
            <a:ext cx="2861784" cy="29261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95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xmlns="" id="{5F118D0A-AB8A-4BAD-95E7-65AB6AA2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377686"/>
              </p:ext>
            </p:extLst>
          </p:nvPr>
        </p:nvGraphicFramePr>
        <p:xfrm>
          <a:off x="528033" y="452912"/>
          <a:ext cx="11100970" cy="6052536"/>
        </p:xfrm>
        <a:graphic>
          <a:graphicData uri="http://schemas.openxmlformats.org/drawingml/2006/table">
            <a:tbl>
              <a:tblPr firstRow="1" bandRow="1"/>
              <a:tblGrid>
                <a:gridCol w="10309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1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42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</a:t>
                      </a:r>
                      <a:r>
                        <a:rPr lang="ar-AE" sz="1600" b="0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en-US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</a:t>
                      </a:r>
                      <a:r>
                        <a:rPr lang="ar-EG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6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AE" sz="16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ar-AE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ان يدرك الطالب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خطر الاقتراب او لمس الاشياء الساخنه</a:t>
                      </a: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الاهداف الفرعية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:وضع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مجسم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(تطبيق عملي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) -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الاشارة الي صورة الصحيحة عندما يطلب منه ذلك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تهيئة الطالب للمهارة من خلال سرد القصة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وفيديو تعليمي </a:t>
                      </a:r>
                      <a:endParaRPr lang="ar-EG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بطاقات مصورة لتحليل المهارة الى خطوات 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انشطة عملية لتطبيق المهارة</a:t>
                      </a:r>
                      <a:r>
                        <a:rPr lang="ar-SA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600" b="0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الانشطة الصفية مستخدماً كتاب الطالب و اوراق العمل.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انشطة  إضافية من ابتكار المعلم .</a:t>
                      </a: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: </a:t>
                      </a:r>
                      <a:r>
                        <a:rPr lang="ar-AE" sz="16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تدريب رياضي بوضع صور للاشياء الساخنة على الارض وباردة وتدريب الطالب الوقوف على صور الاشياء الباردة فقط </a:t>
                      </a:r>
                      <a:r>
                        <a:rPr lang="ar-AE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AE" sz="16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ورقة عمل لتلوين الاشياء الساخنة باللون الاحمر والاشياء الباردة باللون الازرق </a:t>
                      </a:r>
                      <a:endParaRPr lang="ar-SA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الاستماع او غناء انشودة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258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تحميل </a:t>
                      </a:r>
                      <a:r>
                        <a:rPr lang="ar-EG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يدرب الطالب </a:t>
                      </a:r>
                      <a:r>
                        <a:rPr lang="ar-EG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كيفية تطبيق المهارة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</a:t>
                      </a:r>
                      <a:endParaRPr lang="ar-EG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حل اوراق العمل تتضمن التلوين و المطابقة و التصنيف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ar-EG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907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مجموعة تدريبات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1- </a:t>
                      </a:r>
                      <a:r>
                        <a:rPr kumimoji="0" lang="ar-A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وضع إشارة صح وإشارة خطأ على عدد من الصور حسب السلوك المناسب فيها.</a:t>
                      </a:r>
                      <a:endParaRPr kumimoji="0" lang="ar-SA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kumimoji="0" lang="ar-A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لعبة </a:t>
                      </a:r>
                      <a:r>
                        <a:rPr kumimoji="0" lang="ar-AE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تقديم القهوة الساخنه للزبائن </a:t>
                      </a:r>
                      <a:endParaRPr kumimoji="0" lang="ar-SA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770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</a:t>
                      </a:r>
                      <a:r>
                        <a:rPr lang="ar-AE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يدرك الطالب</a:t>
                      </a:r>
                      <a:r>
                        <a:rPr lang="ar-AE" sz="1600" b="0" kern="1200" baseline="0" noProof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خطر الاقتراب او لمس الاشياء الساخنه</a:t>
                      </a:r>
                      <a:r>
                        <a:rPr lang="ar-SA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بمساعدة جزئية 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 يدرك الطالب</a:t>
                      </a:r>
                      <a:r>
                        <a:rPr lang="ar-AE" sz="1600" b="0" kern="1200" baseline="0" noProof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خطر الاقتراب او لمس الاشياء الساخنه</a:t>
                      </a:r>
                      <a:r>
                        <a:rPr lang="ar-SA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بمساعدة لفظية 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 يدرك الطالب</a:t>
                      </a:r>
                      <a:r>
                        <a:rPr lang="ar-AE" sz="1600" b="0" kern="1200" baseline="0" noProof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خطر الاقتراب او لمس الاشياء الساخنه</a:t>
                      </a:r>
                      <a:r>
                        <a:rPr lang="ar-SA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بشكل مستقل</a:t>
                      </a:r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074" name="Picture 2" descr="الأزرق الكرتون, عنصر, مشهد, الماء الساخن PNG وملف PSD للتحميل مجانا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92" y="953036"/>
            <a:ext cx="1822361" cy="18223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23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AB7FDCB-DDE7-40EB-AACC-373B2217A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5532" y="311389"/>
            <a:ext cx="4592782" cy="1325563"/>
          </a:xfrm>
        </p:spPr>
        <p:txBody>
          <a:bodyPr>
            <a:normAutofit/>
          </a:bodyPr>
          <a:lstStyle/>
          <a:p>
            <a:r>
              <a:rPr lang="ar-AE" sz="2400" dirty="0" smtClean="0"/>
              <a:t>توصيل كل اسم مع الصوره الصحيحه</a:t>
            </a:r>
            <a:endParaRPr lang="ar-SA" sz="2400" dirty="0"/>
          </a:p>
        </p:txBody>
      </p:sp>
      <p:sp>
        <p:nvSpPr>
          <p:cNvPr id="13" name="Rectangle 12"/>
          <p:cNvSpPr/>
          <p:nvPr/>
        </p:nvSpPr>
        <p:spPr>
          <a:xfrm>
            <a:off x="8014903" y="2144999"/>
            <a:ext cx="2335393" cy="9401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ماء ساخن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014903" y="4533363"/>
            <a:ext cx="2335393" cy="10366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قهوة ساخنه </a:t>
            </a:r>
            <a:endParaRPr lang="en-US" dirty="0"/>
          </a:p>
        </p:txBody>
      </p:sp>
      <p:pic>
        <p:nvPicPr>
          <p:cNvPr id="4098" name="Picture 2" descr="خذ القهوة الساخنة, قهوة, كرتون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731" y="1636952"/>
            <a:ext cx="2311801" cy="20335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الماء المغلي غلاية الكرتون غلاية الماء المغلي, نمط الكرتون, زجاجة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731" y="3928055"/>
            <a:ext cx="2311801" cy="18795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74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1837" y="360609"/>
            <a:ext cx="5293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 smtClean="0"/>
              <a:t>وضع الجمله مع الصوره المناسبه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28445" y="5473728"/>
            <a:ext cx="2498501" cy="73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احذر الماء ساخن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290" y="2099858"/>
            <a:ext cx="2735553" cy="26395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528" y="2099858"/>
            <a:ext cx="3202144" cy="263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89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23538" y="489397"/>
            <a:ext cx="368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 smtClean="0"/>
              <a:t>الاشاره الى الصوره الاشياء الساخنة :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346" y="1922541"/>
            <a:ext cx="2190750" cy="1714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37" y="2145638"/>
            <a:ext cx="1827124" cy="18271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381" y="1941458"/>
            <a:ext cx="1827124" cy="18271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114800" y="1217488"/>
            <a:ext cx="2794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 smtClean="0"/>
              <a:t>الماء الساخن</a:t>
            </a:r>
            <a:endParaRPr lang="en-US" dirty="0"/>
          </a:p>
        </p:txBody>
      </p:sp>
      <p:pic>
        <p:nvPicPr>
          <p:cNvPr id="6146" name="Picture 2" descr="X - ويكيبيديا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20432" y="4522519"/>
            <a:ext cx="1826664" cy="168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360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3DF0E54-3445-4AF2-B0AE-4BE091BEE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ألون </a:t>
            </a:r>
            <a:r>
              <a:rPr lang="ar-AE" dirty="0" smtClean="0"/>
              <a:t>القهوة الساخنه :</a:t>
            </a:r>
            <a:endParaRPr lang="ar-SA" dirty="0"/>
          </a:p>
        </p:txBody>
      </p:sp>
      <p:pic>
        <p:nvPicPr>
          <p:cNvPr id="5122" name="Picture 2" descr="القهوة, مقهى, الشوكولاته الساخنة صورة بابوا نيو غينيا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747" y="2562895"/>
            <a:ext cx="6471634" cy="345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8028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3396</TotalTime>
  <Words>389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Times New Roman</vt:lpstr>
      <vt:lpstr>نسق Office</vt:lpstr>
      <vt:lpstr>PowerPoint Presentation</vt:lpstr>
      <vt:lpstr>PowerPoint Presentation</vt:lpstr>
      <vt:lpstr>PowerPoint Presentation</vt:lpstr>
      <vt:lpstr>توصيل كل اسم مع الصوره الصحيحه</vt:lpstr>
      <vt:lpstr>PowerPoint Presentation</vt:lpstr>
      <vt:lpstr>PowerPoint Presentation</vt:lpstr>
      <vt:lpstr>ألون القهوة الساخنه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afh .</dc:creator>
  <cp:lastModifiedBy>Microsoft account</cp:lastModifiedBy>
  <cp:revision>57</cp:revision>
  <dcterms:created xsi:type="dcterms:W3CDTF">2020-07-26T13:03:30Z</dcterms:created>
  <dcterms:modified xsi:type="dcterms:W3CDTF">2020-08-18T13:20:25Z</dcterms:modified>
</cp:coreProperties>
</file>