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5F8SH-A6ri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GWTYHwS2Gr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95242"/>
              </p:ext>
            </p:extLst>
          </p:nvPr>
        </p:nvGraphicFramePr>
        <p:xfrm>
          <a:off x="142999" y="19650"/>
          <a:ext cx="9001002" cy="6997320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1804438"/>
                <a:gridCol w="1669533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683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(شيخة السويدي +ابراهيم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الزعبي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 الهدف :3035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استخدام برادات الماء بالطريقة الصحيحة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برادة المياه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أرادت مريم شرب الماء ، فطلبت من والدتها مساعدتها في استخدام برادة </a:t>
                      </a:r>
                      <a:r>
                        <a:rPr lang="ar-AE" sz="2000" b="0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المياة</a:t>
                      </a:r>
                      <a:endParaRPr lang="ar-AE" sz="2000" b="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فقالت لها والدتها : هيا احضري الكوب وضعيه تحت مفتاح الماء ، ثم اضغطي على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مفتاح الماء ، وانتظري حتى يمتلأ نصف الكوب بالماء ، ثم اشربيه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شكرت مريم والدتها على مساعدتها لها ، واصبحت قادرة على </a:t>
                      </a:r>
                      <a:r>
                        <a:rPr lang="ar-AE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استخدام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برادات الماء بالطريقة الصحيحة </a:t>
                      </a:r>
                      <a:r>
                        <a:rPr lang="en-US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</a:p>
                    <a:p>
                      <a:pPr algn="r" rtl="1"/>
                      <a:endParaRPr lang="ar-AE" sz="20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9" r="16059"/>
          <a:stretch/>
        </p:blipFill>
        <p:spPr bwMode="auto">
          <a:xfrm>
            <a:off x="2695034" y="4077072"/>
            <a:ext cx="87979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75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78254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استخدام برادات الماء بالطريقة الصحيحة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أخذ الكوب من سلة الالعاب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الضغط على الصلصال 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3- نشاط ملأ الكوب بالرمل . </a:t>
                      </a:r>
                    </a:p>
                    <a:p>
                      <a:pPr algn="r" rtl="1"/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طريقة استخدام براد المياه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https://www.youtube.com/watch?v=5F8SH-A6riU</a:t>
                      </a:r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91" y="2924944"/>
            <a:ext cx="877887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78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31154"/>
              </p:ext>
            </p:extLst>
          </p:nvPr>
        </p:nvGraphicFramePr>
        <p:xfrm>
          <a:off x="0" y="44624"/>
          <a:ext cx="9144000" cy="6806423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/>
                        <a:t> استخدام برادات الماء بالطريقة الصحيحة 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algn="r" rtl="1"/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يعتمد الطالب على نفسه 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بوضع مسابقة ويكون فيها طالبين واقفين ضد بعض ، ويقوم طالب  الث بإيصال كوب فيه ماء من الطالب الاول الى الطالب الثاني.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تمثيل مسرحية الدمى للطلاب ، وفيه تقوم الدمى بشرح عملي لطريقة استخدام برادة الماء بشكل صحيح ، ثم تطلب الدمى من الطلاب فعل نفس الامر . 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الماء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احد افراد الاسرة من الطالب شرب الماء باستخدام برادة الماء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لعبى ترتيب الخطوات . 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2- 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AE" sz="14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يعرف الطالب شكل برادات </a:t>
                      </a:r>
                      <a:r>
                        <a:rPr lang="ar-AE" sz="1400" b="0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المياة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يستطيع الطالب اخذ كوب من أجل ان يملأه بالماء ولكن لا يملأه 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يستخدم الطالب </a:t>
                      </a:r>
                      <a:r>
                        <a:rPr lang="ar-AE" sz="1400" dirty="0" smtClean="0"/>
                        <a:t>برادات الماء بالطريقة الصحيحة 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الأنشطة الصفية 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SA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AE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نشاط أخذ الكوب من سلة الالعاب </a:t>
            </a:r>
            <a:r>
              <a:rPr lang="ar-AE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تقوم المعلمة بوضع سلة ألعاب وفيها اكواب بلاستيكية وتطلب المعلمة من الطالب استخراج الكوب من السلة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AE" b="1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2-نشاط الضغط على الصلصال . </a:t>
            </a:r>
            <a:endParaRPr lang="ar-AE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000" b="1" dirty="0" smtClean="0">
                <a:latin typeface="Sakkal Majalla" pitchFamily="2" charset="-78"/>
                <a:cs typeface="Sakkal Majalla" pitchFamily="2" charset="-78"/>
              </a:rPr>
              <a:t>يقوم الطالب بتشكيل كرة بالصلصال ، ثم يقوم بالضغط </a:t>
            </a:r>
            <a:r>
              <a:rPr lang="ar-AE" sz="2000" b="1" dirty="0" err="1" smtClean="0">
                <a:latin typeface="Sakkal Majalla" pitchFamily="2" charset="-78"/>
                <a:cs typeface="Sakkal Majalla" pitchFamily="2" charset="-78"/>
              </a:rPr>
              <a:t>باصبعه</a:t>
            </a:r>
            <a:r>
              <a:rPr lang="ar-AE" sz="2000" b="1" dirty="0" smtClean="0">
                <a:latin typeface="Sakkal Majalla" pitchFamily="2" charset="-78"/>
                <a:cs typeface="Sakkal Majalla" pitchFamily="2" charset="-78"/>
              </a:rPr>
              <a:t> من أجل ان يتعلم كيفية الضغط على مفتاح الماء .</a:t>
            </a:r>
            <a:endParaRPr lang="ar-AE" sz="2000" b="1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3- نشاط ملأ الكوب بالرمل . </a:t>
            </a:r>
            <a:endParaRPr lang="ar-AE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000" b="1" dirty="0" smtClean="0">
                <a:latin typeface="Sakkal Majalla" pitchFamily="2" charset="-78"/>
                <a:cs typeface="Sakkal Majalla" pitchFamily="2" charset="-78"/>
              </a:rPr>
              <a:t>تقوم المعلمة بوضع رمل أو اي شيء اخر ، ويقوم الطالب بمحاولة ملأ الكوب .</a:t>
            </a:r>
            <a:endParaRPr lang="ar-AE" sz="2000" b="1" dirty="0">
              <a:latin typeface="Sakkal Majalla" pitchFamily="2" charset="-78"/>
              <a:cs typeface="Sakkal Majalla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9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أنشودة عن الماء </a:t>
            </a:r>
          </a:p>
          <a:p>
            <a:pPr marL="0" indent="0" algn="ctr">
              <a:buNone/>
            </a:pPr>
            <a:r>
              <a:rPr lang="en-US" sz="2800" dirty="0">
                <a:latin typeface="Sakkal Majalla" pitchFamily="2" charset="-78"/>
                <a:cs typeface="Sakkal Majalla" pitchFamily="2" charset="-78"/>
                <a:hlinkClick r:id="rId2"/>
              </a:rPr>
              <a:t>https://www.youtube.com/watch?v=GWTYHwS2Gr4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2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83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رتب الخطوات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57450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52712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4" y="2747963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5229200"/>
            <a:ext cx="1656184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7944" y="5193138"/>
            <a:ext cx="1656184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6256" y="5193138"/>
            <a:ext cx="1656184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لون الصورة: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36564"/>
            <a:ext cx="3024336" cy="405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0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لون الصورة: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4781"/>
            <a:ext cx="2474072" cy="42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858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الأنشطة الصفية :</vt:lpstr>
      <vt:lpstr>PowerPoint Presentation</vt:lpstr>
      <vt:lpstr>رتب الخطوات </vt:lpstr>
      <vt:lpstr>لون الصورة:</vt:lpstr>
      <vt:lpstr>لون الصورة: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8</cp:revision>
  <dcterms:created xsi:type="dcterms:W3CDTF">2020-08-01T10:53:46Z</dcterms:created>
  <dcterms:modified xsi:type="dcterms:W3CDTF">2020-08-18T17:58:47Z</dcterms:modified>
</cp:coreProperties>
</file>