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0" r:id="rId5"/>
    <p:sldId id="272" r:id="rId6"/>
    <p:sldId id="271" r:id="rId7"/>
    <p:sldId id="275" r:id="rId8"/>
    <p:sldId id="281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34169"/>
              </p:ext>
            </p:extLst>
          </p:nvPr>
        </p:nvGraphicFramePr>
        <p:xfrm>
          <a:off x="186812" y="348172"/>
          <a:ext cx="11545642" cy="6633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0728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07289"/>
                <a:gridCol w="2307289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7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(شيخة </a:t>
                      </a:r>
                      <a:r>
                        <a:rPr lang="ar-AE" dirty="0" smtClean="0"/>
                        <a:t>السويدي+ ابراهيم الزعبي </a:t>
                      </a:r>
                      <a:r>
                        <a:rPr lang="ar-AE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</a:t>
                      </a:r>
                      <a:r>
                        <a:rPr lang="ar-BH" dirty="0" smtClean="0"/>
                        <a:t>شرحبيل موسى الزهراوي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aseline="0" dirty="0" smtClean="0"/>
                        <a:t>رقم  الهدف: 3076</a:t>
                      </a:r>
                      <a:endParaRPr lang="ar-AE" sz="1800" baseline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مطابقة اربع مكعبات لعمل تصميم مماثل له على الورق .</a:t>
                      </a:r>
                      <a:endParaRPr lang="ar-AE" sz="1800" baseline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</a:t>
                      </a:r>
                      <a:r>
                        <a:rPr lang="ar-BH" dirty="0" smtClean="0"/>
                        <a:t>8- 9 سنوات</a:t>
                      </a:r>
                      <a:endParaRPr lang="ar-A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</a:t>
                      </a:r>
                      <a:r>
                        <a:rPr lang="ar-AE" dirty="0" smtClean="0"/>
                        <a:t>متوسط</a:t>
                      </a:r>
                      <a:endParaRPr lang="ar-A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توحد</a:t>
                      </a:r>
                      <a:r>
                        <a:rPr lang="ar-AE" dirty="0"/>
                        <a:t>،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78760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</a:t>
                      </a:r>
                      <a:r>
                        <a:rPr lang="ar-AE" sz="2000" b="1" dirty="0" smtClean="0"/>
                        <a:t>:</a:t>
                      </a:r>
                      <a:r>
                        <a:rPr lang="ar-BH" sz="2000" b="1" baseline="0" dirty="0" smtClean="0"/>
                        <a:t> وقت اللعب</a:t>
                      </a:r>
                    </a:p>
                    <a:p>
                      <a:pPr algn="r" rtl="1"/>
                      <a:r>
                        <a:rPr lang="ar-BH" sz="2000" b="1" baseline="0" dirty="0" smtClean="0"/>
                        <a:t>احضرت ام مريم لمريم لعبة جديدة ، لعبة المكعبات ، وكان مع المكعبات ورقة </a:t>
                      </a:r>
                    </a:p>
                    <a:p>
                      <a:pPr algn="r" rtl="1"/>
                      <a:r>
                        <a:rPr lang="ar-BH" sz="2000" b="1" baseline="0" dirty="0" smtClean="0"/>
                        <a:t>عليها أشكال وتصميمات من المكعبات ، فقالت مريم الآن وقت اللعب يا امي </a:t>
                      </a:r>
                    </a:p>
                    <a:p>
                      <a:pPr algn="r" rtl="1"/>
                      <a:r>
                        <a:rPr lang="ar-BH" sz="2000" b="1" baseline="0" dirty="0" smtClean="0"/>
                        <a:t>وضعت مريم الورقة أمامها وبدأت تصمم من المكعبات نماذج مشابهة للنماذج </a:t>
                      </a:r>
                    </a:p>
                    <a:p>
                      <a:pPr algn="r" rtl="1"/>
                      <a:r>
                        <a:rPr lang="ar-BH" sz="2000" b="1" baseline="0" dirty="0" smtClean="0"/>
                        <a:t>الموجودة على الورقة ، وعندماانتهت قالت لامها أمي انظري لقد رتبت المكعبات</a:t>
                      </a:r>
                    </a:p>
                    <a:p>
                      <a:pPr algn="r" rtl="1"/>
                      <a:r>
                        <a:rPr lang="ar-BH" sz="2000" b="1" baseline="0" dirty="0" smtClean="0"/>
                        <a:t> شكل صحيح ، فحضنتها امها وقالت لها انتي رائعة يا طفلتي الجميلة .</a:t>
                      </a:r>
                      <a:endParaRPr lang="ar-SA" sz="20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SA" sz="1600" b="1" dirty="0"/>
                    </a:p>
                    <a:p>
                      <a:pPr algn="r" rtl="1"/>
                      <a:endParaRPr lang="ar-BH" sz="1600" baseline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4132" y="2059080"/>
            <a:ext cx="1504668" cy="13581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0127" y="2303628"/>
            <a:ext cx="1472733" cy="13136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5300" y="3914774"/>
            <a:ext cx="1563500" cy="14119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0109" y="3938866"/>
            <a:ext cx="1522751" cy="138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57590"/>
              </p:ext>
            </p:extLst>
          </p:nvPr>
        </p:nvGraphicFramePr>
        <p:xfrm>
          <a:off x="136478" y="658096"/>
          <a:ext cx="11621933" cy="5808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مطابقة مكعبات لعمل تصميم مماثل له على الورق .</a:t>
                      </a:r>
                      <a:endParaRPr lang="ar-AE" sz="1800" baseline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r>
                        <a:rPr lang="ar-BH" sz="1600" b="1" u="sng" baseline="0" dirty="0" smtClean="0"/>
                        <a:t>بناء نماذج مطابقة لاشكال مختلفة</a:t>
                      </a:r>
                      <a:endParaRPr lang="ar-AE" sz="1600" b="1" u="sng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BH" sz="1600" baseline="0" dirty="0" smtClean="0"/>
                        <a:t>1</a:t>
                      </a:r>
                      <a:r>
                        <a:rPr lang="ar-SA" sz="1600" baseline="0" dirty="0" smtClean="0"/>
                        <a:t>-</a:t>
                      </a:r>
                      <a:r>
                        <a:rPr lang="ar-BH" sz="1600" baseline="0" dirty="0" smtClean="0"/>
                        <a:t> نوذج رقم (1 )                                                                  3- نموذج رقم ( 3)</a:t>
                      </a:r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r>
                        <a:rPr lang="ar-BH" sz="1600" baseline="0" dirty="0" smtClean="0"/>
                        <a:t>2- نموذج رقم (2 )                                                                4- نموذج رقم ( 4 )</a:t>
                      </a:r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en-US" sz="1600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ctr" rtl="1"/>
                      <a:endParaRPr lang="ar-BH" sz="1600" b="1" u="none" baseline="0" dirty="0" smtClean="0"/>
                    </a:p>
                    <a:p>
                      <a:pPr algn="ctr" rtl="1"/>
                      <a:endParaRPr lang="ar-BH" sz="1600" b="1" u="none" baseline="0" dirty="0" smtClean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404412" y="3321423"/>
            <a:ext cx="578223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Rectangle 7"/>
          <p:cNvSpPr/>
          <p:nvPr/>
        </p:nvSpPr>
        <p:spPr>
          <a:xfrm>
            <a:off x="8422341" y="1887071"/>
            <a:ext cx="578223" cy="4437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Rectangle 8"/>
          <p:cNvSpPr/>
          <p:nvPr/>
        </p:nvSpPr>
        <p:spPr>
          <a:xfrm>
            <a:off x="8413377" y="2362200"/>
            <a:ext cx="578223" cy="4437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Rectangle 9"/>
          <p:cNvSpPr/>
          <p:nvPr/>
        </p:nvSpPr>
        <p:spPr>
          <a:xfrm>
            <a:off x="8404412" y="2850776"/>
            <a:ext cx="578223" cy="443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Rectangle 11"/>
          <p:cNvSpPr/>
          <p:nvPr/>
        </p:nvSpPr>
        <p:spPr>
          <a:xfrm>
            <a:off x="8588189" y="4634753"/>
            <a:ext cx="578223" cy="443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3" name="Rectangle 12"/>
          <p:cNvSpPr/>
          <p:nvPr/>
        </p:nvSpPr>
        <p:spPr>
          <a:xfrm>
            <a:off x="8915399" y="5109883"/>
            <a:ext cx="578223" cy="4437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Rectangle 13"/>
          <p:cNvSpPr/>
          <p:nvPr/>
        </p:nvSpPr>
        <p:spPr>
          <a:xfrm>
            <a:off x="8287871" y="5114364"/>
            <a:ext cx="578223" cy="4437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" name="Rectangle 14"/>
          <p:cNvSpPr/>
          <p:nvPr/>
        </p:nvSpPr>
        <p:spPr>
          <a:xfrm>
            <a:off x="9193306" y="5589495"/>
            <a:ext cx="578223" cy="443753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6" name="Rectangle 15"/>
          <p:cNvSpPr/>
          <p:nvPr/>
        </p:nvSpPr>
        <p:spPr>
          <a:xfrm>
            <a:off x="8579224" y="5593975"/>
            <a:ext cx="578223" cy="44375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7" name="Rectangle 16"/>
          <p:cNvSpPr/>
          <p:nvPr/>
        </p:nvSpPr>
        <p:spPr>
          <a:xfrm>
            <a:off x="7965142" y="5598458"/>
            <a:ext cx="578223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8" name="Rectangle 17"/>
          <p:cNvSpPr/>
          <p:nvPr/>
        </p:nvSpPr>
        <p:spPr>
          <a:xfrm>
            <a:off x="842682" y="2617694"/>
            <a:ext cx="578223" cy="4437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9" name="Rectangle 18"/>
          <p:cNvSpPr/>
          <p:nvPr/>
        </p:nvSpPr>
        <p:spPr>
          <a:xfrm>
            <a:off x="1143000" y="2151529"/>
            <a:ext cx="578223" cy="4437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0" name="Rectangle 19"/>
          <p:cNvSpPr/>
          <p:nvPr/>
        </p:nvSpPr>
        <p:spPr>
          <a:xfrm>
            <a:off x="528918" y="2142564"/>
            <a:ext cx="578223" cy="443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1" name="Rectangle 20"/>
          <p:cNvSpPr/>
          <p:nvPr/>
        </p:nvSpPr>
        <p:spPr>
          <a:xfrm>
            <a:off x="851648" y="1645023"/>
            <a:ext cx="578223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2" name="Rectangle 21"/>
          <p:cNvSpPr/>
          <p:nvPr/>
        </p:nvSpPr>
        <p:spPr>
          <a:xfrm>
            <a:off x="1084730" y="5710517"/>
            <a:ext cx="578223" cy="4437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4" name="Rectangle 23"/>
          <p:cNvSpPr/>
          <p:nvPr/>
        </p:nvSpPr>
        <p:spPr>
          <a:xfrm>
            <a:off x="1098177" y="5199528"/>
            <a:ext cx="578223" cy="44375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5" name="Rectangle 24"/>
          <p:cNvSpPr/>
          <p:nvPr/>
        </p:nvSpPr>
        <p:spPr>
          <a:xfrm>
            <a:off x="1107140" y="4724401"/>
            <a:ext cx="578223" cy="4437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7" name="Rectangle 26"/>
          <p:cNvSpPr/>
          <p:nvPr/>
        </p:nvSpPr>
        <p:spPr>
          <a:xfrm>
            <a:off x="1707776" y="5715001"/>
            <a:ext cx="578223" cy="443753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8" name="Rectangle 27"/>
          <p:cNvSpPr/>
          <p:nvPr/>
        </p:nvSpPr>
        <p:spPr>
          <a:xfrm>
            <a:off x="2317377" y="5732928"/>
            <a:ext cx="578223" cy="44375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29" name="Rectangle 28"/>
          <p:cNvSpPr/>
          <p:nvPr/>
        </p:nvSpPr>
        <p:spPr>
          <a:xfrm>
            <a:off x="1721224" y="4733364"/>
            <a:ext cx="578223" cy="44375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0" name="Rectangle 29"/>
          <p:cNvSpPr/>
          <p:nvPr/>
        </p:nvSpPr>
        <p:spPr>
          <a:xfrm>
            <a:off x="2312895" y="5244353"/>
            <a:ext cx="578223" cy="44375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1" name="Rectangle 30"/>
          <p:cNvSpPr/>
          <p:nvPr/>
        </p:nvSpPr>
        <p:spPr>
          <a:xfrm>
            <a:off x="2344273" y="4737846"/>
            <a:ext cx="546846" cy="46616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64693"/>
              </p:ext>
            </p:extLst>
          </p:nvPr>
        </p:nvGraphicFramePr>
        <p:xfrm>
          <a:off x="246850" y="461667"/>
          <a:ext cx="11613973" cy="56914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</a:t>
                      </a:r>
                      <a:r>
                        <a:rPr lang="ar-BH" sz="1600" b="0" u="none" baseline="0" dirty="0" smtClean="0"/>
                        <a:t>أن يطابق الطالب أربع مكعبات لعمل تصميم نموذج مماثل 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أهداف أخرى : تمييز الألوان الأساسية / تسمية الألوان</a:t>
                      </a:r>
                    </a:p>
                    <a:p>
                      <a:pPr algn="r" rtl="1"/>
                      <a:endParaRPr lang="ar-BH" sz="1600" b="0" u="none" baseline="0" dirty="0" smtClean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1</a:t>
                      </a:r>
                      <a:r>
                        <a:rPr lang="ar-AE" sz="1600" b="0" u="none" baseline="0" dirty="0" smtClean="0"/>
                        <a:t>-</a:t>
                      </a:r>
                      <a:r>
                        <a:rPr lang="ar-BH" sz="1600" b="0" u="none" baseline="0" dirty="0" smtClean="0"/>
                        <a:t> قراءة الدرس بشكل واضح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2- بناء مكعبات فوق بعض.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3- مطابقة نماذج المكعبات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4- تلوين نماذج مطابقة للصورة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5- تسمية الوان المكعبات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6-</a:t>
                      </a:r>
                      <a:r>
                        <a:rPr lang="ar-AE" sz="1600" b="0" u="none" baseline="0" dirty="0" smtClean="0"/>
                        <a:t>يبتكر </a:t>
                      </a:r>
                      <a:r>
                        <a:rPr lang="ar-AE" sz="1600" b="0" u="none" baseline="0" dirty="0"/>
                        <a:t>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الرياضي</a:t>
                      </a:r>
                      <a:r>
                        <a:rPr lang="ar-AE" sz="1600" b="1" u="none" baseline="0" dirty="0"/>
                        <a:t> </a:t>
                      </a:r>
                      <a:r>
                        <a:rPr lang="ar-BH" sz="1600" b="1" u="none" baseline="0" dirty="0" smtClean="0"/>
                        <a:t>: </a:t>
                      </a:r>
                      <a:r>
                        <a:rPr lang="ar-BH" sz="1600" b="0" u="none" baseline="0" dirty="0" smtClean="0"/>
                        <a:t>عمل نشاط للطلاب بين مجموعتين لبناء مكعبات مطابقة لنموذج يحسب بها الوقت والدقة  والمجموع التي تجز حسب المعيارين تفوز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 smtClean="0"/>
                        <a:t>:</a:t>
                      </a:r>
                      <a:r>
                        <a:rPr lang="ar-BH" sz="1600" b="1" u="none" baseline="0" dirty="0" smtClean="0"/>
                        <a:t> نشاط تلوين المكعبات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الموسيقى</a:t>
                      </a:r>
                      <a:r>
                        <a:rPr lang="ar-AE" sz="1600" b="1" u="none" baseline="0" dirty="0" smtClean="0"/>
                        <a:t>:</a:t>
                      </a:r>
                      <a:r>
                        <a:rPr lang="ar-BH" sz="1600" b="1" u="none" baseline="0" dirty="0" smtClean="0"/>
                        <a:t> </a:t>
                      </a:r>
                      <a:r>
                        <a:rPr lang="ar-AE" sz="1600" baseline="0" dirty="0" smtClean="0"/>
                        <a:t>.</a:t>
                      </a:r>
                      <a:r>
                        <a:rPr lang="ar-BH" sz="1600" baseline="0" dirty="0" smtClean="0"/>
                        <a:t>اغنية الألوان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600" baseline="0" dirty="0" smtClean="0"/>
                        <a:t>تدريب الطالب على تصميم أشكال بسيطة من مكعبات الليجو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2129">
                <a:tc>
                  <a:txBody>
                    <a:bodyPr/>
                    <a:lstStyle/>
                    <a:p>
                      <a:pPr algn="r" rtl="1"/>
                      <a:r>
                        <a:rPr lang="ar-BH" sz="1600" baseline="0" dirty="0" smtClean="0"/>
                        <a:t>تطبيقات الكترونية للتدريب على المطابقة </a:t>
                      </a:r>
                      <a:endParaRPr lang="ar-SA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BH" sz="1600" b="0" baseline="0" dirty="0" smtClean="0"/>
                        <a:t>ان يسمي الطالب النماذج المطابقة من المكعبات </a:t>
                      </a:r>
                      <a:r>
                        <a:rPr lang="ar-AE" sz="1600" b="1" baseline="0" dirty="0" smtClean="0"/>
                        <a:t>جيد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يصمم الطالب نماذج مطابقة لتصاميم بسيطة من المكعبات </a:t>
                      </a:r>
                      <a:r>
                        <a:rPr lang="ar-AE" sz="1600" b="1" baseline="0" dirty="0" smtClean="0"/>
                        <a:t>مرتفع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يطابق الطالب نماذج معقدة من المكعبات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2832" y="-15350"/>
            <a:ext cx="486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/>
              <a:t>تابع درس </a:t>
            </a:r>
            <a:r>
              <a:rPr lang="ar-BH" sz="2400" b="1" dirty="0" smtClean="0"/>
              <a:t>وقت اللعب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537460" y="398947"/>
            <a:ext cx="23342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BH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رتب المكعبات فوق بعضها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105" y="246529"/>
            <a:ext cx="2228850" cy="1981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3" name="Rectangle 32"/>
          <p:cNvSpPr/>
          <p:nvPr/>
        </p:nvSpPr>
        <p:spPr>
          <a:xfrm>
            <a:off x="10112188" y="3415554"/>
            <a:ext cx="1600200" cy="10219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4" name="Rectangle 33"/>
          <p:cNvSpPr/>
          <p:nvPr/>
        </p:nvSpPr>
        <p:spPr>
          <a:xfrm>
            <a:off x="8516469" y="2196354"/>
            <a:ext cx="1600200" cy="10219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5" name="Rectangle 34"/>
          <p:cNvSpPr/>
          <p:nvPr/>
        </p:nvSpPr>
        <p:spPr>
          <a:xfrm>
            <a:off x="7929281" y="4849905"/>
            <a:ext cx="1600200" cy="1021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6" name="Rectangle 35"/>
          <p:cNvSpPr/>
          <p:nvPr/>
        </p:nvSpPr>
        <p:spPr>
          <a:xfrm>
            <a:off x="9843248" y="4854387"/>
            <a:ext cx="1600200" cy="10219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7" name="Rectangle 36"/>
          <p:cNvSpPr/>
          <p:nvPr/>
        </p:nvSpPr>
        <p:spPr>
          <a:xfrm>
            <a:off x="8220635" y="3567952"/>
            <a:ext cx="1600200" cy="10219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8" name="Rectangle 37"/>
          <p:cNvSpPr/>
          <p:nvPr/>
        </p:nvSpPr>
        <p:spPr>
          <a:xfrm>
            <a:off x="4235824" y="4854389"/>
            <a:ext cx="1600200" cy="1021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9" name="Rectangle 38"/>
          <p:cNvSpPr/>
          <p:nvPr/>
        </p:nvSpPr>
        <p:spPr>
          <a:xfrm>
            <a:off x="4231341" y="3747246"/>
            <a:ext cx="1600200" cy="10219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0" name="Rectangle 39"/>
          <p:cNvSpPr/>
          <p:nvPr/>
        </p:nvSpPr>
        <p:spPr>
          <a:xfrm>
            <a:off x="4226860" y="2680446"/>
            <a:ext cx="1600200" cy="10219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1" name="Rectangle 40"/>
          <p:cNvSpPr/>
          <p:nvPr/>
        </p:nvSpPr>
        <p:spPr>
          <a:xfrm>
            <a:off x="4213411" y="1604683"/>
            <a:ext cx="1600200" cy="10219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2" name="Rectangle 41"/>
          <p:cNvSpPr/>
          <p:nvPr/>
        </p:nvSpPr>
        <p:spPr>
          <a:xfrm>
            <a:off x="4204445" y="506507"/>
            <a:ext cx="1600200" cy="10219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4" name="Left Arrow 43"/>
          <p:cNvSpPr/>
          <p:nvPr/>
        </p:nvSpPr>
        <p:spPr>
          <a:xfrm>
            <a:off x="6024282" y="3186953"/>
            <a:ext cx="1922930" cy="389965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4700" y="1598239"/>
            <a:ext cx="1495425" cy="1133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5494" y="1733550"/>
            <a:ext cx="914400" cy="1104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885" y="1659031"/>
            <a:ext cx="1381125" cy="1200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310985" y="1317812"/>
            <a:ext cx="618112" cy="17949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18080" y="4173071"/>
            <a:ext cx="618112" cy="17949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02544" y="4514289"/>
            <a:ext cx="1381125" cy="12001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1965" y="4629150"/>
            <a:ext cx="914400" cy="1104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0642" y="4574522"/>
            <a:ext cx="1495425" cy="1133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9551887" y="398947"/>
            <a:ext cx="231986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BH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صل بين النماذج المتطابقة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745576" y="398947"/>
            <a:ext cx="312617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BH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طابق كل مكعبين متطابقين في اللون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14399" y="2138084"/>
            <a:ext cx="1600200" cy="10219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4" name="Rectangle 33"/>
          <p:cNvSpPr/>
          <p:nvPr/>
        </p:nvSpPr>
        <p:spPr>
          <a:xfrm>
            <a:off x="10170457" y="2115672"/>
            <a:ext cx="1600200" cy="10219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5" name="Rectangle 34"/>
          <p:cNvSpPr/>
          <p:nvPr/>
        </p:nvSpPr>
        <p:spPr>
          <a:xfrm>
            <a:off x="5643281" y="2106706"/>
            <a:ext cx="1600200" cy="1021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6" name="Rectangle 35"/>
          <p:cNvSpPr/>
          <p:nvPr/>
        </p:nvSpPr>
        <p:spPr>
          <a:xfrm>
            <a:off x="3294530" y="2138082"/>
            <a:ext cx="1600200" cy="10219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37" name="Rectangle 36"/>
          <p:cNvSpPr/>
          <p:nvPr/>
        </p:nvSpPr>
        <p:spPr>
          <a:xfrm>
            <a:off x="8005482" y="2115671"/>
            <a:ext cx="1600200" cy="10219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4" name="Rectangle 13"/>
          <p:cNvSpPr/>
          <p:nvPr/>
        </p:nvSpPr>
        <p:spPr>
          <a:xfrm>
            <a:off x="10225134" y="3491770"/>
            <a:ext cx="1531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أخضر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35067" y="3523146"/>
            <a:ext cx="16289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48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برتقالي</a:t>
            </a:r>
            <a:endParaRPr lang="en-US" sz="54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18848" y="3487287"/>
            <a:ext cx="1284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5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أحمر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8698" y="3505217"/>
            <a:ext cx="1393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5400" b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أصفر</a:t>
            </a:r>
            <a:endParaRPr lang="en-US" sz="54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43378" y="3455911"/>
            <a:ext cx="1359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5400" b="1" cap="none" spc="0" dirty="0" smtClean="0">
                <a:ln w="1905"/>
                <a:solidFill>
                  <a:srgbClr val="00B0F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أزرق</a:t>
            </a:r>
            <a:endParaRPr lang="en-US" sz="5400" b="1" cap="none" spc="0" dirty="0">
              <a:ln w="1905"/>
              <a:solidFill>
                <a:srgbClr val="00B0F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DC21EC79F840947B51A601388C604C1" ma:contentTypeVersion="2" ma:contentTypeDescription="إنشاء مستند جديد." ma:contentTypeScope="" ma:versionID="1aaacca3de85a0e4ac7423ae962b1dc6">
  <xsd:schema xmlns:xsd="http://www.w3.org/2001/XMLSchema" xmlns:xs="http://www.w3.org/2001/XMLSchema" xmlns:p="http://schemas.microsoft.com/office/2006/metadata/properties" xmlns:ns2="dcf1d2de-c365-45d5-ad38-e2c00a94af5f" targetNamespace="http://schemas.microsoft.com/office/2006/metadata/properties" ma:root="true" ma:fieldsID="da315ef546d9d5a6f9405a119df2f3e2" ns2:_="">
    <xsd:import namespace="dcf1d2de-c365-45d5-ad38-e2c00a94af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1d2de-c365-45d5-ad38-e2c00a94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777C44-15D1-4F3C-A8C5-5D1290573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1d2de-c365-45d5-ad38-e2c00a94a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F034FB-DEF2-4242-ABFE-D9D5CFFB7C3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dcf1d2de-c365-45d5-ad38-e2c00a94af5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C591362-8D40-473A-A9CA-433FCDB8BD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328</Words>
  <Application>Microsoft Office PowerPoint</Application>
  <PresentationFormat>Widescreen</PresentationFormat>
  <Paragraphs>81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51</cp:revision>
  <dcterms:created xsi:type="dcterms:W3CDTF">2020-07-06T20:23:02Z</dcterms:created>
  <dcterms:modified xsi:type="dcterms:W3CDTF">2020-08-18T19:44:09Z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0x0101008DC21EC79F840947B51A601388C604C1</vt:lpwstr>
  </property>
</Properties>
</file>