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788C1B-D8F7-4C32-9BC9-4C9ACEF58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399D72-CB05-46BF-8F6D-2C9C02ADA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F77AD1-0DFF-4B88-869D-A7FBDE9F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3F2BC2-BE35-4A46-8815-FD77D1A9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A8C0A2-C245-4309-B5BF-83326BF6F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77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ED9B77-2579-4B05-81C1-70573E61D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2AA4C45-B3B3-4011-9F49-057A1D753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75980A-BD47-49CC-BD50-5E6C9D7BD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5DDD03-E925-4785-88F1-FD2E6545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10D9DF-8181-497C-B8CB-7C5C7198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28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F35C7CE-815F-4F95-ADA6-DC49BD35C5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DC21780-C19D-426B-9B9B-C7B87666E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EF6895-1D2C-4BE9-91D3-3632EA4F1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A2BDD5-7E9E-4A54-892E-20A080DB8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4505D7-2967-4916-957D-524A06023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389FE2-A545-46A6-87D0-2F259D78E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40B678-B481-432D-948E-942E48B25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C4841E-6768-459C-AACA-5B50A97B6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B1821D-684A-468B-B994-4466FC19F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A8D811-1486-4E89-90BE-10882893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11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6F1A89-E22B-439F-B133-B2C1018F7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BF211A-E77D-4EB5-B378-781BE8288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8FEC92-C739-4EDE-BB00-0E8C5797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4C8588-6464-4960-B1CF-0D1F0674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74EA5C-93B9-4311-8145-3334D46E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43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649886-4C24-4522-86E9-19985D43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689B28-5947-4066-8FAE-0C3D73D4B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942610C-9495-4D28-8071-528EC9BE9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C51E26-6CA2-40AE-9B8E-4393A40F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EF6B5C-05E0-4327-A74F-01FB2429B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02FB189-088F-45DA-9BBE-2DDE377D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36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50C5D4-D7A5-4736-A004-6854A6A63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DD162BC-F96E-4556-9A60-E50E1690D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E2FB3CA-E715-4AA2-8897-B814657B6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F5F925F-BFD0-42D1-BF82-FD89F2279D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282DA89-8255-4833-87F4-FA1857E7E9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6A1780E-1248-46A8-A6AD-0C900D780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B4209E7-ECE0-467B-8853-F07C23B50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93110EB-26CC-4359-B063-57AF8D101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22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7E9566-C0B6-4FDD-8EE4-BDD90F2C4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EC8AD4-8AEE-46A0-B14E-28C2E0B7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FABAC73-14CD-4417-9188-902856D78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88D9372-DFBC-46C0-A4D7-2A004202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18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2CF9352-6DFB-4B2F-9D64-906D75568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73318F6-21FF-4CB2-9963-CA9601B0C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70C4AF-6FF7-46C3-86EE-7079F5D9A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59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803B54-5B90-43C7-8239-C830E4CA0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C5F50B-282F-4A3F-AA70-6D5246F05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AC6A48-D673-47F3-9B08-DBBA2E3C5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0A10D61-C37F-47E2-8BC8-8077B9FCC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2BDE692-B4DB-4FA0-8F67-39A91CC02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CFC6AA-45AF-4883-ACB3-3ADCF8575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69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7A6D1E-C755-4862-A1DA-4394B738A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5408DF3-3961-41F3-A85B-42F2B2A00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1391C7F-F000-47E1-9366-8E1F64097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D2E273F-D218-4B9C-AE22-C00CCCEA6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2BFC79-7B89-4CCA-82A9-FB7E3A32C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764867F-A614-47C0-9CB8-DAD90A4CD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02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C7F5E51-A25D-4BE1-8667-B3242B470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635636-F2E3-4037-8763-658F6B7F9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D7C10A-9BEF-4E12-9091-4A22C67D0E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7FD53-EFCD-4BE2-8075-A0BA915F8322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BABAA3-47FC-48BC-B791-EDC7F8E52D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B4B23D-20BC-4B73-8F4F-AEFB24060C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B08F6-24B2-4180-8AF0-3943E5E21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76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WrhmfX4LBd8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ab-bnat.com/Games-2811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0AA5B2DF-C221-4790-8C44-6C8CBAD21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334396"/>
              </p:ext>
            </p:extLst>
          </p:nvPr>
        </p:nvGraphicFramePr>
        <p:xfrm>
          <a:off x="188474" y="161334"/>
          <a:ext cx="11621933" cy="633240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5155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857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22535"/>
                <a:gridCol w="2322535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427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3744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المراجعة: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(شيخة </a:t>
                      </a:r>
                      <a:r>
                        <a:rPr lang="ar-AE" sz="1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السويدي +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ابراهيم الزعبي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الإعداد : (عائشة </a:t>
                      </a:r>
                      <a:r>
                        <a:rPr lang="ar-A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الذباحي</a:t>
                      </a: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رقم</a:t>
                      </a:r>
                      <a:r>
                        <a:rPr lang="ar-AE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الهدف : 3096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ادخال حبات الخرز في خيط واحد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85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الفئة العمرية: </a:t>
                      </a:r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13-14</a:t>
                      </a:r>
                      <a:endParaRPr lang="ar-A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مستوى الشدة: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(شديد</a:t>
                      </a: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فئة الإعاقة :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(توحد،) 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بيانات 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4115250">
                <a:tc gridSpan="4">
                  <a:txBody>
                    <a:bodyPr/>
                    <a:lstStyle/>
                    <a:p>
                      <a:pPr algn="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درس : </a:t>
                      </a:r>
                      <a:r>
                        <a:rPr lang="ar-AE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أسوارتي</a:t>
                      </a: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الجميلة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تشتري مريم لعبة جديدة  (لعبة صناعة الأساور) وتطلب من صديقتها اللعب معها.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مريم: أنظري يا صديقتي للعبتي الجديدة، سنصنع منها أساور جميلة نتزين بها.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صديقتها: ما أجملها من لعبة، كم أردت أن لعب بها دائما، شكرا لأنكِ دعوتني للعب معك اليوم يا مريم.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مريم: بالطبع، اللعب معك ممتع كثيراً. هيا نفتحها.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تفتح مريم وصديقتها اللعبة ويبدأ الاثنان صنع الحلي الخاص بهما.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مريم: انظري يا صديقتي ماذا صنعت لك.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صديقتها: انظري يا مريم ماذا صنعت لك.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استمتع الصديقتان في صنع الأساور الجميلة لبعضهما البعض.</a:t>
                      </a:r>
                    </a:p>
                    <a:p>
                      <a:pPr algn="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فيديو توضيحي: </a:t>
                      </a:r>
                    </a:p>
                    <a:p>
                      <a:pPr algn="r" rtl="1"/>
                      <a:r>
                        <a:rPr lang="en-GB" dirty="0">
                          <a:hlinkClick r:id="rId2"/>
                        </a:rPr>
                        <a:t>https://www.youtube.com/watch?v=WrhmfX4LBd8</a:t>
                      </a:r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كتاب</a:t>
                      </a:r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6" name="Picture 2" descr="ألعاب خرز ملون بنمط افعلها بنفسك للأطفال مصنوعة من الخرز والخرز ...">
            <a:extLst>
              <a:ext uri="{FF2B5EF4-FFF2-40B4-BE49-F238E27FC236}">
                <a16:creationId xmlns:a16="http://schemas.microsoft.com/office/drawing/2014/main" xmlns="" id="{E997A560-B305-4F02-AF01-BA524B407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93" y="3950561"/>
            <a:ext cx="3181350" cy="254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93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8EA7BF25-2C3C-44A4-BB2C-2527F34A6A2C}"/>
              </a:ext>
            </a:extLst>
          </p:cNvPr>
          <p:cNvGraphicFramePr>
            <a:graphicFrameLocks noGrp="1"/>
          </p:cNvGraphicFramePr>
          <p:nvPr/>
        </p:nvGraphicFramePr>
        <p:xfrm>
          <a:off x="285033" y="288763"/>
          <a:ext cx="11621933" cy="636921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0821">
                <a:tc>
                  <a:txBody>
                    <a:bodyPr/>
                    <a:lstStyle/>
                    <a:p>
                      <a:pPr algn="r"/>
                      <a:r>
                        <a:rPr lang="ar-AE" dirty="0"/>
                        <a:t>ادخال حبات الخرز في خيط واحد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0821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756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u="sng" baseline="0" dirty="0"/>
                        <a:t>الانشطه الصفية </a:t>
                      </a:r>
                      <a:endParaRPr lang="ar-AE" sz="1600" b="1" u="sng" baseline="0" dirty="0"/>
                    </a:p>
                    <a:p>
                      <a:pPr algn="r" rtl="1"/>
                      <a:r>
                        <a:rPr lang="ar-AE" sz="1600" baseline="0" dirty="0"/>
                        <a:t> </a:t>
                      </a:r>
                    </a:p>
                    <a:p>
                      <a:pPr algn="r" rtl="1"/>
                      <a:r>
                        <a:rPr lang="ar-AE" sz="1600" baseline="0" dirty="0"/>
                        <a:t>1. تدريب الطفل على أدخال المكعبات المثقوبة داخل الحبل.</a:t>
                      </a:r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4" name="Picture 2" descr="LUSTIGT خرز تزيين - IKEA">
            <a:extLst>
              <a:ext uri="{FF2B5EF4-FFF2-40B4-BE49-F238E27FC236}">
                <a16:creationId xmlns:a16="http://schemas.microsoft.com/office/drawing/2014/main" xmlns="" id="{3E7C3983-BAF4-40CF-BA0A-DB94A885E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276" y="2788931"/>
            <a:ext cx="4255115" cy="3390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04A1BA36-6CDA-41C6-92BE-E72606D76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057" y="2788931"/>
            <a:ext cx="4255115" cy="3390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65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85BF01A0-729E-4198-A0D0-9A54B9E27BD4}"/>
              </a:ext>
            </a:extLst>
          </p:cNvPr>
          <p:cNvGraphicFramePr>
            <a:graphicFrameLocks noGrp="1"/>
          </p:cNvGraphicFramePr>
          <p:nvPr/>
        </p:nvGraphicFramePr>
        <p:xfrm>
          <a:off x="285033" y="361650"/>
          <a:ext cx="11621933" cy="636921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0821">
                <a:tc>
                  <a:txBody>
                    <a:bodyPr/>
                    <a:lstStyle/>
                    <a:p>
                      <a:pPr algn="r"/>
                      <a:r>
                        <a:rPr lang="ar-AE" dirty="0"/>
                        <a:t>ادخال حبات الخرز في خيط واحد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0821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756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u="sng" baseline="0" dirty="0"/>
                        <a:t>الانشطه الصفية </a:t>
                      </a:r>
                      <a:endParaRPr lang="ar-AE" sz="1600" b="1" u="sng" baseline="0" dirty="0"/>
                    </a:p>
                    <a:p>
                      <a:pPr algn="r" rtl="1"/>
                      <a:r>
                        <a:rPr lang="ar-AE" sz="1600" baseline="0" dirty="0"/>
                        <a:t> </a:t>
                      </a:r>
                    </a:p>
                    <a:p>
                      <a:pPr algn="r" rtl="1"/>
                      <a:r>
                        <a:rPr lang="ar-AE" sz="1600" baseline="0" dirty="0"/>
                        <a:t>1. تدريب الطفل على أدخال حبات الخرز في خيط واحد.</a:t>
                      </a:r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074" name="Picture 2" descr="أنماط الديكور للمبتدئين">
            <a:extLst>
              <a:ext uri="{FF2B5EF4-FFF2-40B4-BE49-F238E27FC236}">
                <a16:creationId xmlns:a16="http://schemas.microsoft.com/office/drawing/2014/main" xmlns="" id="{286CAADF-8C72-4148-A417-727221DD1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49" y="2784044"/>
            <a:ext cx="3768588" cy="29955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Uncategorized – برنامج ياسمين لعلاج التوحد">
            <a:extLst>
              <a:ext uri="{FF2B5EF4-FFF2-40B4-BE49-F238E27FC236}">
                <a16:creationId xmlns:a16="http://schemas.microsoft.com/office/drawing/2014/main" xmlns="" id="{202C7982-01FF-4D53-91F7-421CC57E4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444" y="2784043"/>
            <a:ext cx="3768587" cy="29955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12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38729D66-426F-4397-91E3-F8434FB1ED9B}"/>
              </a:ext>
            </a:extLst>
          </p:cNvPr>
          <p:cNvGraphicFramePr>
            <a:graphicFrameLocks noGrp="1"/>
          </p:cNvGraphicFramePr>
          <p:nvPr/>
        </p:nvGraphicFramePr>
        <p:xfrm>
          <a:off x="289013" y="197496"/>
          <a:ext cx="11613973" cy="639380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7863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49642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u="sng" baseline="0" dirty="0"/>
                        <a:t>الحصة الدراسية:</a:t>
                      </a:r>
                      <a:r>
                        <a:rPr lang="ar-AE" sz="1600" b="0" u="none" baseline="0" dirty="0"/>
                        <a:t>:  الهدف الرئيسي هو إدخال حبات الخرز في خيط واحد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                       الأهداف الأخرى: تقوية العضلات الدقيقة للطالب.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                                           أن يتمكن الطالب من ادخال 3 خرزات في خيط. </a:t>
                      </a:r>
                      <a:endParaRPr lang="ar-SA" sz="1600" b="0" u="none" baseline="0" dirty="0"/>
                    </a:p>
                    <a:p>
                      <a:pPr algn="r" rtl="1"/>
                      <a:r>
                        <a:rPr lang="ar-SA" sz="1600" b="0" u="none" baseline="0" dirty="0"/>
                        <a:t>1</a:t>
                      </a:r>
                      <a:r>
                        <a:rPr lang="ar-AE" sz="1600" b="0" u="none" baseline="0" dirty="0"/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2</a:t>
                      </a:r>
                      <a:r>
                        <a:rPr lang="ar-AE" sz="1600" b="0" u="none" baseline="0" dirty="0"/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3- يبتكر المدرس أنشطة وتمارين إضافية.</a:t>
                      </a:r>
                      <a:endParaRPr lang="ar-SA" sz="1600" b="0" u="none" baseline="0" dirty="0"/>
                    </a:p>
                    <a:p>
                      <a:pPr algn="r" rtl="1"/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الرياضي</a:t>
                      </a:r>
                      <a:r>
                        <a:rPr lang="ar-AE" sz="1600" b="1" u="none" baseline="0" dirty="0"/>
                        <a:t>  </a:t>
                      </a:r>
                      <a:r>
                        <a:rPr lang="ar-AE" sz="1600" b="0" u="none" baseline="0" dirty="0"/>
                        <a:t>يقوم المعلم بإحضار أعواد خشبية و يثبتها على قاعدة الكوب ويقوم الطالب بوضع حبات الخرز عليها. </a:t>
                      </a:r>
                    </a:p>
                    <a:p>
                      <a:pPr algn="r" rtl="1"/>
                      <a:r>
                        <a:rPr lang="ar-AE" sz="1600" b="1" u="sng" baseline="0" dirty="0"/>
                        <a:t>النشاط الفني</a:t>
                      </a:r>
                      <a:r>
                        <a:rPr lang="ar-AE" sz="1600" b="1" u="none" baseline="0" dirty="0"/>
                        <a:t>: </a:t>
                      </a:r>
                      <a:r>
                        <a:rPr lang="ar-AE" sz="1600" b="0" u="none" baseline="0" dirty="0"/>
                        <a:t>يقوم المعلم بإعطاء الطلاب ورقة رسم عليها خيط و يقوم الطالب بوضع حبات الخرز على خط الخيط.  </a:t>
                      </a:r>
                      <a:endParaRPr lang="ar-AE" sz="1600" b="1" u="none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0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aseline="0" dirty="0"/>
                        <a:t>القيام بورشة منزلية باستخدام الخيط و حبات الخرز مع الأسرة.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aseline="0" dirty="0"/>
                        <a:t>متابعة التمارين الإلكترونية مع الطالب.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63640">
                <a:tc>
                  <a:txBody>
                    <a:bodyPr/>
                    <a:lstStyle/>
                    <a:p>
                      <a:pPr algn="r" rtl="1"/>
                      <a:r>
                        <a:rPr lang="ar-AE" sz="1600" baseline="0" dirty="0"/>
                        <a:t>مجموعة تدريبات على الايباد تتضمن:</a:t>
                      </a:r>
                    </a:p>
                    <a:p>
                      <a:pPr algn="r" rtl="1"/>
                      <a:r>
                        <a:rPr lang="en-GB" sz="1600" dirty="0">
                          <a:hlinkClick r:id="rId2"/>
                        </a:rPr>
                        <a:t>http://www.alab-bnat.com/Games-2811.html</a:t>
                      </a:r>
                      <a:endParaRPr lang="ar-AE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0261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/>
                        <a:t>متوسط: </a:t>
                      </a:r>
                      <a:r>
                        <a:rPr lang="ar-AE" sz="1600" b="0" baseline="0" dirty="0"/>
                        <a:t>أن يتمكن الطالب من إدخال حبات الخرز داخل الخيط بمساعدة جزئية </a:t>
                      </a:r>
                      <a:r>
                        <a:rPr lang="ar-AE" sz="1600" b="1" baseline="0" dirty="0"/>
                        <a:t>جيد: </a:t>
                      </a:r>
                      <a:r>
                        <a:rPr lang="ar-AE" sz="1600" b="0" baseline="0" dirty="0"/>
                        <a:t>أن يتمكن الطالب من إدخال حبات الخرز داخل الخيط بدون مساعدة </a:t>
                      </a:r>
                      <a:r>
                        <a:rPr lang="ar-AE" sz="1600" b="1" baseline="0" dirty="0"/>
                        <a:t>مرتفع: </a:t>
                      </a:r>
                      <a:r>
                        <a:rPr lang="ar-AE" sz="1600" b="0" baseline="0" dirty="0"/>
                        <a:t>أن يدخل حبات الخرز في الخيط بمهارة.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376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377</Words>
  <Application>Microsoft Office PowerPoint</Application>
  <PresentationFormat>Widescreen</PresentationFormat>
  <Paragraphs>92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Aishah AL Thabahi</dc:creator>
  <cp:lastModifiedBy>Microsoft account</cp:lastModifiedBy>
  <cp:revision>17</cp:revision>
  <dcterms:created xsi:type="dcterms:W3CDTF">2020-08-13T03:57:05Z</dcterms:created>
  <dcterms:modified xsi:type="dcterms:W3CDTF">2020-08-19T19:02:33Z</dcterms:modified>
</cp:coreProperties>
</file>