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77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10tR4V0xtY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youtube.com/watch?v=AdQCja4MBc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994298"/>
              </p:ext>
            </p:extLst>
          </p:nvPr>
        </p:nvGraphicFramePr>
        <p:xfrm>
          <a:off x="1" y="44623"/>
          <a:ext cx="9144002" cy="6695255"/>
        </p:xfrm>
        <a:graphic>
          <a:graphicData uri="http://schemas.openxmlformats.org/drawingml/2006/table">
            <a:tbl>
              <a:tblPr firstRow="1" bandRow="1"/>
              <a:tblGrid>
                <a:gridCol w="27747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45686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1833105"/>
                <a:gridCol w="1562900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8275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25325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المراجعة: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(</a:t>
                      </a:r>
                      <a:r>
                        <a:rPr lang="ar-AE" smtClean="0">
                          <a:latin typeface="Sakkal Majalla" pitchFamily="2" charset="-78"/>
                          <a:cs typeface="Sakkal Majalla" pitchFamily="2" charset="-78"/>
                        </a:rPr>
                        <a:t>شيخة </a:t>
                      </a:r>
                      <a:r>
                        <a:rPr lang="ar-AE" smtClean="0">
                          <a:latin typeface="Sakkal Majalla" pitchFamily="2" charset="-78"/>
                          <a:cs typeface="Sakkal Majalla" pitchFamily="2" charset="-78"/>
                        </a:rPr>
                        <a:t>السويدي+ ابراهيم الزعبي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)</a:t>
                      </a:r>
                      <a:endParaRPr lang="en-US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الإعداد 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(عفرا</a:t>
                      </a:r>
                      <a:r>
                        <a:rPr lang="ar-A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ء </a:t>
                      </a:r>
                      <a:r>
                        <a:rPr lang="ar-AE" baseline="0" dirty="0" err="1" smtClean="0">
                          <a:latin typeface="Sakkal Majalla" pitchFamily="2" charset="-78"/>
                          <a:cs typeface="Sakkal Majalla" pitchFamily="2" charset="-78"/>
                        </a:rPr>
                        <a:t>الطنيجي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)</a:t>
                      </a:r>
                      <a:endParaRPr lang="en-US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رقم الهدف: 3147</a:t>
                      </a:r>
                      <a:endParaRPr lang="en-US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احضار صورة الشيء الذي يريده من الملف</a:t>
                      </a:r>
                      <a:endParaRPr lang="en-US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78705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الفئة العمرية: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7-8</a:t>
                      </a:r>
                      <a:r>
                        <a:rPr lang="ar-A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سنوات</a:t>
                      </a:r>
                      <a:endParaRPr lang="ar-AE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مستوى الشدة: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( </a:t>
                      </a: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شديد) 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>
                          <a:latin typeface="Sakkal Majalla" pitchFamily="2" charset="-78"/>
                          <a:cs typeface="Sakkal Majalla" pitchFamily="2" charset="-78"/>
                        </a:rPr>
                        <a:t>فئة الإعاقة : </a:t>
                      </a: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( توحد) </a:t>
                      </a:r>
                      <a:endParaRPr lang="en-US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بيانات الهدف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091225">
                <a:tc grid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rtl="1"/>
                      <a:r>
                        <a:rPr lang="ar-AE" sz="2000" b="1" dirty="0">
                          <a:latin typeface="Sakkal Majalla" pitchFamily="2" charset="-78"/>
                          <a:cs typeface="Sakkal Majalla" pitchFamily="2" charset="-78"/>
                        </a:rPr>
                        <a:t>درس : </a:t>
                      </a:r>
                      <a:r>
                        <a:rPr lang="ar-AE" sz="2000" b="1" dirty="0" smtClean="0">
                          <a:latin typeface="Sakkal Majalla" pitchFamily="2" charset="-78"/>
                          <a:cs typeface="Sakkal Majalla" pitchFamily="2" charset="-78"/>
                        </a:rPr>
                        <a:t>استخراج صورة</a:t>
                      </a:r>
                      <a:r>
                        <a:rPr lang="ar-AE" sz="20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القطة</a:t>
                      </a:r>
                      <a:endParaRPr lang="ar-AE" sz="2000" b="1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2000" b="1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20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أعطت المعلمة كل مجموعه من الطلاب ملف يحتوي على </a:t>
                      </a:r>
                    </a:p>
                    <a:p>
                      <a:pPr algn="r" rtl="1"/>
                      <a:r>
                        <a:rPr lang="ar-AE" sz="20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صور متنوعة ، وطلبت من كل طالب فالمجموعة أن يبحث </a:t>
                      </a:r>
                    </a:p>
                    <a:p>
                      <a:pPr algn="r" rtl="1"/>
                      <a:r>
                        <a:rPr lang="ar-AE" sz="20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عن صورة معينة ، جاء دور حمد وطلبت منه المعلمة ان يستخرج</a:t>
                      </a:r>
                    </a:p>
                    <a:p>
                      <a:pPr algn="r" rtl="1"/>
                      <a:r>
                        <a:rPr lang="ar-AE" sz="20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صورة قطة ، بدء حمد يقلب صفحات الملف حتى وجد صورة القطة </a:t>
                      </a:r>
                    </a:p>
                    <a:p>
                      <a:pPr algn="r" rtl="1"/>
                      <a:r>
                        <a:rPr lang="ar-AE" sz="20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،وقالت له المعلمة أحسنت يا حمد .</a:t>
                      </a:r>
                    </a:p>
                    <a:p>
                      <a:pPr algn="r" rtl="1"/>
                      <a:endParaRPr lang="ar-AE" sz="2000" b="1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600" b="0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6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8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8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الأنشطة الصفية: </a:t>
                      </a:r>
                      <a:endParaRPr lang="en-US" sz="1800" b="1" u="sng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1-</a:t>
                      </a:r>
                      <a:r>
                        <a:rPr lang="ar-AE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نشاط استخراج الغرض من الصندوق 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2-نشاط لعبة الفواكه .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600" b="1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dirty="0"/>
                        <a:t>كتاب</a:t>
                      </a:r>
                      <a:r>
                        <a:rPr lang="ar-AE" sz="1600" b="1" baseline="0" dirty="0"/>
                        <a:t> الطالب 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808"/>
          <a:stretch/>
        </p:blipFill>
        <p:spPr bwMode="auto">
          <a:xfrm>
            <a:off x="611560" y="2348880"/>
            <a:ext cx="1868582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88" y="4077072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1556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171973"/>
              </p:ext>
            </p:extLst>
          </p:nvPr>
        </p:nvGraphicFramePr>
        <p:xfrm>
          <a:off x="98237" y="116632"/>
          <a:ext cx="9036496" cy="6833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75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9219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>
                          <a:latin typeface="Sakkal Majalla" pitchFamily="2" charset="-78"/>
                          <a:cs typeface="Sakkal Majalla" pitchFamily="2" charset="-78"/>
                        </a:rPr>
                        <a:t>احضار صورة الشيء الذي يريده من الملف</a:t>
                      </a:r>
                      <a:endParaRPr lang="en-US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1348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/>
                        <a:t>انشطه</a:t>
                      </a:r>
                      <a:r>
                        <a:rPr lang="ar-SA" sz="1600" b="1" baseline="0" dirty="0"/>
                        <a:t> مهارية</a:t>
                      </a:r>
                      <a:endParaRPr lang="ar-AE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600" b="1" dirty="0"/>
                        <a:t>المكونات 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480419">
                <a:tc>
                  <a:txBody>
                    <a:bodyPr/>
                    <a:lstStyle/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ctr" rtl="1"/>
                      <a:r>
                        <a:rPr lang="ar-AE" sz="20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لعبة البحث عن الشكل( فيديو تعليمي ) </a:t>
                      </a:r>
                      <a:endParaRPr lang="ar-SA" sz="2000" b="1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20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                                                     </a:t>
                      </a:r>
                    </a:p>
                    <a:p>
                      <a:pPr algn="ctr" rtl="1"/>
                      <a:r>
                        <a:rPr lang="en-US" sz="2000" dirty="0" smtClean="0">
                          <a:hlinkClick r:id="rId2"/>
                        </a:rPr>
                        <a:t>https://www.youtube.com/watch?v=10tR4V0xtYY</a:t>
                      </a:r>
                      <a:endParaRPr lang="ar-AE" sz="2000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baseline="0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04864"/>
            <a:ext cx="28575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7905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529205"/>
              </p:ext>
            </p:extLst>
          </p:nvPr>
        </p:nvGraphicFramePr>
        <p:xfrm>
          <a:off x="0" y="96053"/>
          <a:ext cx="9144000" cy="6573307"/>
        </p:xfrm>
        <a:graphic>
          <a:graphicData uri="http://schemas.openxmlformats.org/drawingml/2006/table">
            <a:tbl>
              <a:tblPr firstRow="1" bandRow="1"/>
              <a:tblGrid>
                <a:gridCol w="84923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516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07466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الحصة الدراسية:</a:t>
                      </a:r>
                      <a:r>
                        <a:rPr lang="ar-AE" sz="16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:  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الهدف الرئيسي هو </a:t>
                      </a:r>
                      <a:r>
                        <a:rPr lang="ar-AE" sz="1400" dirty="0" smtClean="0"/>
                        <a:t> </a:t>
                      </a:r>
                      <a:r>
                        <a:rPr lang="ar-AE" sz="1400" dirty="0" smtClean="0">
                          <a:latin typeface="Sakkal Majalla" pitchFamily="2" charset="-78"/>
                          <a:cs typeface="Sakkal Majalla" pitchFamily="2" charset="-78"/>
                        </a:rPr>
                        <a:t>احضار صورة الشيء الذي يريده من الملف.</a:t>
                      </a:r>
                      <a:endParaRPr lang="en-US" sz="140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                         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أهداف أخرى: </a:t>
                      </a:r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 يزداد استيعاب الطالب </a:t>
                      </a:r>
                      <a:r>
                        <a:rPr lang="ar-SA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/</a:t>
                      </a:r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 تكون لديه القدرة على الاختيار .</a:t>
                      </a:r>
                    </a:p>
                    <a:p>
                      <a:pPr algn="r" rtl="1"/>
                      <a:r>
                        <a:rPr lang="ar-SA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1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تشغيل الفيديو الخاص بالدرس.</a:t>
                      </a:r>
                    </a:p>
                    <a:p>
                      <a:pPr algn="r" rtl="1"/>
                      <a:r>
                        <a:rPr lang="ar-SA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2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تنفيذ التمارين والأنشطة الصفية على كتاب الطالب وأوراق العمل.</a:t>
                      </a:r>
                    </a:p>
                    <a:p>
                      <a:pPr algn="r" rtl="1"/>
                      <a:r>
                        <a:rPr lang="ar-SA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3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عرض </a:t>
                      </a:r>
                      <a:r>
                        <a:rPr lang="ar-AE" sz="1400" b="0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أنشودة عن الدرس.</a:t>
                      </a:r>
                      <a:endParaRPr lang="ar-AE" sz="1400" b="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SA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4</a:t>
                      </a:r>
                      <a:r>
                        <a:rPr lang="ar-AE" sz="1400" b="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- يبتكر المدرس أنشطة وتمارين إضافية.</a:t>
                      </a:r>
                      <a:endParaRPr lang="ar-SA" sz="1400" b="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="0" u="none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النشاط </a:t>
                      </a:r>
                      <a:r>
                        <a:rPr lang="ar-AE" sz="16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الرياضي: </a:t>
                      </a:r>
                      <a:r>
                        <a:rPr lang="ar-AE" sz="16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تضع المعلمة عدة صور على الصبورة ، كل صورة تمثل نشاط كالرسم او التلوين او السباحة ، وكل طالب يذهب الى </a:t>
                      </a:r>
                      <a:r>
                        <a:rPr lang="ar-AE" sz="1600" b="1" u="none" baseline="0" dirty="0" err="1" smtClean="0">
                          <a:latin typeface="Sakkal Majalla" pitchFamily="2" charset="-78"/>
                          <a:cs typeface="Sakkal Majalla" pitchFamily="2" charset="-78"/>
                        </a:rPr>
                        <a:t>الصبورةه</a:t>
                      </a:r>
                      <a:r>
                        <a:rPr lang="ar-AE" sz="16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 ويختار الصورة التي تمثل النشاط الذي يحب . </a:t>
                      </a:r>
                      <a:endParaRPr lang="ar-AE" sz="1400" b="0" u="none" baseline="0" dirty="0" smtClean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AE" sz="16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النشاط </a:t>
                      </a:r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الفني</a:t>
                      </a:r>
                      <a:r>
                        <a:rPr lang="ar-AE" sz="14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b="1" u="none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تمثيل مسرحية للعرائس ، تقوم العرائس بإحضار صورة من الملف الموضوع امامهن ،وعند كل اختيار تقول العروسة انا اخترت هذا الشيء .وتسأل الطلاب ماذا سوف تختارون .</a:t>
                      </a:r>
                    </a:p>
                    <a:p>
                      <a:pPr algn="r" rtl="1"/>
                      <a:r>
                        <a:rPr lang="ar-AE" sz="1600" b="1" u="sng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النشاط </a:t>
                      </a:r>
                      <a:r>
                        <a:rPr lang="ar-AE" sz="1600" b="1" u="sng" baseline="0" dirty="0">
                          <a:latin typeface="Sakkal Majalla" pitchFamily="2" charset="-78"/>
                          <a:cs typeface="Sakkal Majalla" pitchFamily="2" charset="-78"/>
                        </a:rPr>
                        <a:t>الموسيقى</a:t>
                      </a:r>
                      <a:r>
                        <a:rPr lang="ar-AE" sz="1400" b="1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u="none" baseline="0" dirty="0">
                          <a:latin typeface="Sakkal Majalla" pitchFamily="2" charset="-78"/>
                          <a:cs typeface="Sakkal Majalla" pitchFamily="2" charset="-78"/>
                        </a:rPr>
                        <a:t>أنشودة </a:t>
                      </a:r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حول الالوان .</a:t>
                      </a:r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endParaRPr lang="ar-AE" sz="1600" b="1" baseline="0" dirty="0"/>
                    </a:p>
                    <a:p>
                      <a:pPr algn="ctr" rtl="1"/>
                      <a:r>
                        <a:rPr lang="ar-AE" sz="1600" b="1" baseline="0" dirty="0"/>
                        <a:t>دليل للمعلم</a:t>
                      </a:r>
                    </a:p>
                    <a:p>
                      <a:pPr algn="ctr" rtl="1"/>
                      <a:endParaRPr lang="ar-AE" sz="1600" b="1" baseline="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938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تطلب الاسرة من الطالب احضار غرض معين  كالقلم ، تطلب الاسرة من الطالب ان يختار لون من الاوان ويجد شيء بهذا اللون في الغرفة .</a:t>
                      </a:r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/>
                        <a:t>الواجب المنزلي </a:t>
                      </a:r>
                      <a:endParaRPr lang="en-US" sz="14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78143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rtl="1"/>
                      <a:r>
                        <a:rPr lang="ar-AE" sz="1400" baseline="0" dirty="0">
                          <a:latin typeface="Sakkal Majalla" pitchFamily="2" charset="-78"/>
                          <a:cs typeface="Sakkal Majalla" pitchFamily="2" charset="-78"/>
                        </a:rPr>
                        <a:t>مجموعة تدريبات على الايباد تتضمن:</a:t>
                      </a:r>
                    </a:p>
                    <a:p>
                      <a:pPr algn="r" rtl="1"/>
                      <a:r>
                        <a:rPr lang="ar-SA" sz="1400" baseline="0" dirty="0">
                          <a:latin typeface="Sakkal Majalla" pitchFamily="2" charset="-78"/>
                          <a:cs typeface="Sakkal Majalla" pitchFamily="2" charset="-78"/>
                        </a:rPr>
                        <a:t>1</a:t>
                      </a:r>
                      <a:r>
                        <a:rPr lang="ar-AE" sz="1400" baseline="0" dirty="0">
                          <a:latin typeface="Sakkal Majalla" pitchFamily="2" charset="-78"/>
                          <a:cs typeface="Sakkal Majalla" pitchFamily="2" charset="-78"/>
                        </a:rPr>
                        <a:t>- </a:t>
                      </a:r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توصيل كل صورة بالفعل المناسب .</a:t>
                      </a:r>
                      <a:endParaRPr lang="ar-SA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r>
                        <a:rPr lang="ar-SA" sz="1400" baseline="0" dirty="0">
                          <a:latin typeface="Sakkal Majalla" pitchFamily="2" charset="-78"/>
                          <a:cs typeface="Sakkal Majalla" pitchFamily="2" charset="-78"/>
                        </a:rPr>
                        <a:t>2- تلوين </a:t>
                      </a:r>
                      <a:r>
                        <a:rPr lang="ar-SA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صوره.</a:t>
                      </a:r>
                      <a:endParaRPr lang="ar-SA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  <a:p>
                      <a:pPr algn="r" rtl="1"/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/>
                        <a:t>تمارين الكترونية</a:t>
                      </a:r>
                      <a:endParaRPr 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8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r" rtl="1"/>
                      <a:r>
                        <a:rPr lang="ar-AE" sz="1400" b="0" u="none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متوسط</a:t>
                      </a:r>
                      <a:r>
                        <a:rPr lang="ar-AE" sz="1400" b="1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ان يستوعب الطالب ماذا يريد </a:t>
                      </a:r>
                      <a:r>
                        <a:rPr lang="ar-AE" sz="1400" b="1" baseline="0" dirty="0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جيد</a:t>
                      </a:r>
                      <a:r>
                        <a:rPr lang="ar-AE" sz="1400" b="1" baseline="0" dirty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SA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ا</a:t>
                      </a:r>
                      <a:r>
                        <a:rPr lang="ar-AE" sz="1400" b="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ن يفتح اطالب الملف ويحاول احضار ما يريد من </a:t>
                      </a:r>
                      <a:r>
                        <a:rPr lang="ar-AE" sz="1400" b="0" baseline="0" dirty="0" err="1" smtClean="0">
                          <a:latin typeface="Sakkal Majalla" pitchFamily="2" charset="-78"/>
                          <a:cs typeface="Sakkal Majalla" pitchFamily="2" charset="-78"/>
                        </a:rPr>
                        <a:t>الملف.</a:t>
                      </a:r>
                      <a:r>
                        <a:rPr lang="ar-AE" sz="1400" b="1" baseline="0" dirty="0" err="1" smtClean="0">
                          <a:solidFill>
                            <a:srgbClr val="FF0000"/>
                          </a:solidFill>
                          <a:latin typeface="Sakkal Majalla" pitchFamily="2" charset="-78"/>
                          <a:cs typeface="Sakkal Majalla" pitchFamily="2" charset="-78"/>
                        </a:rPr>
                        <a:t>مرتفع</a:t>
                      </a:r>
                      <a:r>
                        <a:rPr lang="ar-AE" sz="1400" b="1" baseline="0" dirty="0">
                          <a:latin typeface="Sakkal Majalla" pitchFamily="2" charset="-78"/>
                          <a:cs typeface="Sakkal Majalla" pitchFamily="2" charset="-78"/>
                        </a:rPr>
                        <a:t>: </a:t>
                      </a:r>
                      <a:r>
                        <a:rPr lang="ar-AE" sz="1400" baseline="0" dirty="0" smtClean="0">
                          <a:latin typeface="Sakkal Majalla" pitchFamily="2" charset="-78"/>
                          <a:cs typeface="Sakkal Majalla" pitchFamily="2" charset="-78"/>
                        </a:rPr>
                        <a:t>أن يستطيع الطالب ان يحضر الصورة التي يرديها من الملف.</a:t>
                      </a:r>
                      <a:endParaRPr lang="ar-AE" sz="1400" baseline="0" dirty="0">
                        <a:latin typeface="Sakkal Majalla" pitchFamily="2" charset="-78"/>
                        <a:cs typeface="Sakkal Majalla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/>
                        <a:t>التقييم</a:t>
                      </a:r>
                      <a:endParaRPr lang="en-US" sz="16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546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>
                <a:latin typeface="Sakkal Majalla" pitchFamily="2" charset="-78"/>
                <a:cs typeface="Sakkal Majalla" pitchFamily="2" charset="-78"/>
              </a:rPr>
              <a:t>1-</a:t>
            </a:r>
            <a:r>
              <a:rPr lang="ar-AE" b="1" dirty="0">
                <a:latin typeface="Sakkal Majalla" pitchFamily="2" charset="-78"/>
                <a:cs typeface="Sakkal Majalla" pitchFamily="2" charset="-78"/>
              </a:rPr>
              <a:t>نشاط استخراج الغرض من الصندوق </a:t>
            </a:r>
            <a:r>
              <a:rPr lang="ar-AE" b="1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0" indent="0">
              <a:buNone/>
            </a:pPr>
            <a:r>
              <a:rPr lang="ar-AE" dirty="0" smtClean="0">
                <a:latin typeface="Sakkal Majalla" pitchFamily="2" charset="-78"/>
                <a:cs typeface="Sakkal Majalla" pitchFamily="2" charset="-78"/>
              </a:rPr>
              <a:t>تضع المعلمة صندوق فيه ألعاب أو اي شيء اخر وتأمر كل طالب باستخراج غرض معين من هذا الصندوق . </a:t>
            </a:r>
            <a:endParaRPr lang="ar-AE" dirty="0">
              <a:latin typeface="Sakkal Majalla" pitchFamily="2" charset="-78"/>
              <a:cs typeface="Sakkal Majalla" pitchFamily="2" charset="-78"/>
            </a:endParaRPr>
          </a:p>
          <a:p>
            <a:endParaRPr lang="ar-AE" b="1" dirty="0" smtClean="0">
              <a:latin typeface="Sakkal Majalla" pitchFamily="2" charset="-78"/>
              <a:cs typeface="Sakkal Majalla" pitchFamily="2" charset="-78"/>
            </a:endParaRPr>
          </a:p>
          <a:p>
            <a:endParaRPr lang="ar-AE" b="1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ar-AE" b="1" dirty="0">
                <a:latin typeface="Sakkal Majalla" pitchFamily="2" charset="-78"/>
                <a:cs typeface="Sakkal Majalla" pitchFamily="2" charset="-78"/>
              </a:rPr>
              <a:t>2-نشاط لعبة الفواكه </a:t>
            </a:r>
            <a:r>
              <a:rPr lang="ar-AE" b="1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0" indent="0">
              <a:buNone/>
            </a:pPr>
            <a:r>
              <a:rPr lang="ar-AE" dirty="0" smtClean="0">
                <a:latin typeface="Sakkal Majalla" pitchFamily="2" charset="-78"/>
                <a:cs typeface="Sakkal Majalla" pitchFamily="2" charset="-78"/>
              </a:rPr>
              <a:t>تضع المعلمة أنواع مختلفة من الفواكه في الصف ، وتسأل طالب عن فاكهته المفضلة ثم يبدأ بالبحث عنها في الصف .  </a:t>
            </a:r>
            <a:endParaRPr lang="ar-AE" dirty="0">
              <a:latin typeface="Sakkal Majalla" pitchFamily="2" charset="-78"/>
              <a:cs typeface="Sakkal Majalla" pitchFamily="2" charset="-78"/>
            </a:endParaRPr>
          </a:p>
          <a:p>
            <a:endParaRPr lang="ar-AE" b="1" dirty="0">
              <a:latin typeface="Sakkal Majalla" pitchFamily="2" charset="-78"/>
              <a:cs typeface="Sakkal Majalla" pitchFamily="2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565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>
                <a:latin typeface="Sakkal Majalla" pitchFamily="2" charset="-78"/>
                <a:cs typeface="Sakkal Majalla" pitchFamily="2" charset="-78"/>
              </a:rPr>
              <a:t>لعبة توصيل الالوان : 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112" y="1358035"/>
            <a:ext cx="214312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6" y="2137211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3200" dirty="0" smtClean="0"/>
              <a:t>أزرق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3771925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3200" dirty="0" smtClean="0"/>
              <a:t>أحمر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522920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2800" dirty="0" smtClean="0"/>
              <a:t>برتقالي</a:t>
            </a:r>
            <a:endParaRPr lang="en-US" sz="28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0478" y="4869160"/>
            <a:ext cx="1876411" cy="187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3293542"/>
            <a:ext cx="1575618" cy="1575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2390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>
                <a:latin typeface="Sakkal Majalla" pitchFamily="2" charset="-78"/>
                <a:cs typeface="Sakkal Majalla" pitchFamily="2" charset="-78"/>
              </a:rPr>
              <a:t>لون الصورة 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268760"/>
            <a:ext cx="3967311" cy="5109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6185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AE" dirty="0" smtClean="0">
                <a:latin typeface="Sakkal Majalla" pitchFamily="2" charset="-78"/>
                <a:cs typeface="Sakkal Majalla" pitchFamily="2" charset="-78"/>
              </a:rPr>
              <a:t>لون الصورة: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941608" y="1170961"/>
            <a:ext cx="3963568" cy="5599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7301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ar-AE" dirty="0" smtClean="0">
                <a:latin typeface="Sakkal Majalla" pitchFamily="2" charset="-78"/>
                <a:cs typeface="Sakkal Majalla" pitchFamily="2" charset="-78"/>
              </a:rPr>
              <a:t>انشودة عن الالوان </a:t>
            </a:r>
          </a:p>
          <a:p>
            <a:pPr marL="0" indent="0" algn="ctr">
              <a:buNone/>
            </a:pPr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www.youtube.com/watch?v=AdQCja4MBcY</a:t>
            </a:r>
            <a:endParaRPr lang="ar-AE" sz="2000" dirty="0" smtClean="0"/>
          </a:p>
          <a:p>
            <a:pPr marL="0" indent="0" algn="ctr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3" y="3284984"/>
            <a:ext cx="2055966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642792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427</Words>
  <Application>Microsoft Office PowerPoint</Application>
  <PresentationFormat>On-screen Show (4:3)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Sakkal Majalla</vt:lpstr>
      <vt:lpstr>Times New Roman</vt:lpstr>
      <vt:lpstr>سمة Office</vt:lpstr>
      <vt:lpstr>PowerPoint Presentation</vt:lpstr>
      <vt:lpstr>PowerPoint Presentation</vt:lpstr>
      <vt:lpstr>PowerPoint Presentation</vt:lpstr>
      <vt:lpstr>PowerPoint Presentation</vt:lpstr>
      <vt:lpstr>لعبة توصيل الالوان : </vt:lpstr>
      <vt:lpstr>لون الصورة </vt:lpstr>
      <vt:lpstr>لون الصورة: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Microsoft account</cp:lastModifiedBy>
  <cp:revision>8</cp:revision>
  <dcterms:created xsi:type="dcterms:W3CDTF">2020-07-27T10:44:45Z</dcterms:created>
  <dcterms:modified xsi:type="dcterms:W3CDTF">2020-08-18T17:47:44Z</dcterms:modified>
</cp:coreProperties>
</file>