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0" r:id="rId5"/>
    <p:sldId id="272" r:id="rId6"/>
    <p:sldId id="274" r:id="rId7"/>
    <p:sldId id="271" r:id="rId8"/>
    <p:sldId id="276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14358"/>
              </p:ext>
            </p:extLst>
          </p:nvPr>
        </p:nvGraphicFramePr>
        <p:xfrm>
          <a:off x="186812" y="348172"/>
          <a:ext cx="11545642" cy="635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5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812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07289"/>
                <a:gridCol w="2307289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378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</a:t>
                      </a:r>
                      <a:r>
                        <a:rPr lang="ar-AE" smtClean="0"/>
                        <a:t>شيخة </a:t>
                      </a:r>
                      <a:r>
                        <a:rPr lang="ar-AE" smtClean="0"/>
                        <a:t>السويدي+ ابراهيم  الزعبي  </a:t>
                      </a:r>
                      <a:r>
                        <a:rPr lang="ar-AE" dirty="0" smtClean="0"/>
                        <a:t>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</a:t>
                      </a:r>
                      <a:r>
                        <a:rPr lang="ar-BH" dirty="0" smtClean="0"/>
                        <a:t>شرحبيل موسى الزهراوي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</a:t>
                      </a:r>
                      <a:r>
                        <a:rPr lang="ar-AE" baseline="0" dirty="0" smtClean="0"/>
                        <a:t> الهدف :  3150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احضار صورة الشيء الذي يريده من لوحة التواصل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</a:t>
                      </a:r>
                      <a:r>
                        <a:rPr lang="ar-BH" dirty="0" smtClean="0"/>
                        <a:t>8- 9 سنوات</a:t>
                      </a:r>
                      <a:endParaRPr lang="ar-A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</a:t>
                      </a:r>
                      <a:r>
                        <a:rPr lang="ar-AE" dirty="0" smtClean="0"/>
                        <a:t>متوسط</a:t>
                      </a:r>
                      <a:endParaRPr lang="ar-A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توحد</a:t>
                      </a:r>
                      <a:r>
                        <a:rPr lang="ar-AE" dirty="0"/>
                        <a:t>،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078760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</a:t>
                      </a:r>
                      <a:r>
                        <a:rPr lang="ar-AE" sz="2000" b="1" dirty="0" smtClean="0"/>
                        <a:t>:</a:t>
                      </a:r>
                      <a:r>
                        <a:rPr lang="ar-BH" sz="2000" b="1" baseline="0" dirty="0" smtClean="0"/>
                        <a:t> المفكرة الصغيرة</a:t>
                      </a:r>
                      <a:endParaRPr lang="ar-SA" sz="2000" b="1" dirty="0" smtClean="0"/>
                    </a:p>
                    <a:p>
                      <a:pPr algn="r" rtl="1"/>
                      <a:r>
                        <a:rPr lang="ar-BH" sz="1600" b="1" dirty="0" smtClean="0"/>
                        <a:t>مريم طفلة ذكية جدا ، ولكنها</a:t>
                      </a:r>
                      <a:r>
                        <a:rPr lang="ar-BH" sz="1600" b="1" baseline="0" dirty="0" smtClean="0"/>
                        <a:t> كانت تواجه مشكلة في التعبير عن حاجاتها للآخرين لأنها لا تستطيع الكلام بعد في طفلة صغيرة </a:t>
                      </a:r>
                    </a:p>
                    <a:p>
                      <a:pPr algn="r" rtl="1"/>
                      <a:r>
                        <a:rPr lang="ar-BH" sz="1600" b="1" baseline="0" dirty="0" smtClean="0"/>
                        <a:t>فهي لم تكن تستطيع ان تقول لأمها ان تريد الماء او انها جائعة وغير ذلك ولكنها كانت تبكي فقط ، وفي يوم جاءتها فكرة عبقرية </a:t>
                      </a:r>
                    </a:p>
                    <a:p>
                      <a:pPr algn="r" rtl="1"/>
                      <a:r>
                        <a:rPr lang="ar-BH" sz="1600" b="1" baseline="0" dirty="0" smtClean="0"/>
                        <a:t>وقالت في نفسها ، من الممكن ان اعرف امي ماذا أريد من خلال الصور  ، فشاهدت صورة لكأس الماء في كتاب ثم اخذتها واعطتها </a:t>
                      </a:r>
                    </a:p>
                    <a:p>
                      <a:pPr algn="r" rtl="1"/>
                      <a:r>
                        <a:rPr lang="ar-BH" sz="1600" b="1" baseline="0" dirty="0" smtClean="0"/>
                        <a:t>لأمها ، فاحضرت امها لها الماء ، فعرفت الام ان مريم صنعت طريقة جديدة للتعبير عن حاجتها فصنعت لها الكثير من الصور التي تحتاجها </a:t>
                      </a:r>
                    </a:p>
                    <a:p>
                      <a:pPr algn="r" rtl="1"/>
                      <a:r>
                        <a:rPr lang="ar-BH" sz="1600" b="1" baseline="0" dirty="0" smtClean="0"/>
                        <a:t>حتى تستطيع الطلب ، ففرحت مريم كثيرا لانها أصبحت تحصل على ما تريد دون تعب او عناء .</a:t>
                      </a:r>
                      <a:endParaRPr lang="ar-BH" sz="1600" b="1" dirty="0" smtClean="0"/>
                    </a:p>
                    <a:p>
                      <a:pPr algn="r" rtl="1"/>
                      <a:endParaRPr lang="ar-SA" sz="1600" b="1" dirty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 smtClean="0"/>
                        <a:t>الأنشطة الصفية: </a:t>
                      </a:r>
                      <a:endParaRPr lang="en-US" sz="1600" b="1" u="sng" baseline="0" dirty="0" smtClean="0"/>
                    </a:p>
                    <a:p>
                      <a:pPr algn="r" rtl="1"/>
                      <a:r>
                        <a:rPr lang="ar-SA" sz="1600" b="1" u="none" baseline="0" dirty="0" smtClean="0"/>
                        <a:t>1- انشطه </a:t>
                      </a:r>
                      <a:r>
                        <a:rPr lang="ar-BH" sz="1600" b="1" u="none" baseline="0" dirty="0" smtClean="0"/>
                        <a:t>التدريب على مسميات الحاجات الاولية للطفل</a:t>
                      </a:r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SA" sz="1600" b="1" u="none" baseline="0" dirty="0" smtClean="0"/>
                    </a:p>
                    <a:p>
                      <a:pPr algn="r" rtl="1"/>
                      <a:r>
                        <a:rPr lang="ar-SA" sz="1600" b="1" u="none" baseline="0" dirty="0" smtClean="0"/>
                        <a:t>2-</a:t>
                      </a:r>
                      <a:r>
                        <a:rPr lang="ar-BH" sz="1600" b="1" u="none" baseline="0" dirty="0" smtClean="0"/>
                        <a:t>نشاط تعليم صور</a:t>
                      </a:r>
                    </a:p>
                    <a:p>
                      <a:pPr algn="r" rtl="1"/>
                      <a:r>
                        <a:rPr lang="ar-BH" sz="1600" b="1" u="none" baseline="0" dirty="0" smtClean="0"/>
                        <a:t> النشاطات اليومية</a:t>
                      </a:r>
                      <a:endParaRPr lang="ar-AE" sz="1600" b="1" u="none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algn="r" rtl="1"/>
                      <a:endParaRPr lang="ar-AE" sz="1600" baseline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" name="Picture 2" descr="C:\Users\sheeho\Downloads\images (3).jpg"/>
          <p:cNvPicPr>
            <a:picLocks noChangeAspect="1" noChangeArrowheads="1"/>
          </p:cNvPicPr>
          <p:nvPr/>
        </p:nvPicPr>
        <p:blipFill>
          <a:blip r:embed="rId3" cstate="print"/>
          <a:srcRect t="50143" r="8"/>
          <a:stretch>
            <a:fillRect/>
          </a:stretch>
        </p:blipFill>
        <p:spPr bwMode="auto">
          <a:xfrm>
            <a:off x="2316333" y="3339917"/>
            <a:ext cx="3043457" cy="1597843"/>
          </a:xfrm>
          <a:prstGeom prst="rect">
            <a:avLst/>
          </a:prstGeom>
          <a:noFill/>
        </p:spPr>
      </p:pic>
      <p:pic>
        <p:nvPicPr>
          <p:cNvPr id="4" name="Picture 3" descr="C:\Users\sheeho\Downloads\images (3).jpg"/>
          <p:cNvPicPr>
            <a:picLocks noChangeAspect="1" noChangeArrowheads="1"/>
          </p:cNvPicPr>
          <p:nvPr/>
        </p:nvPicPr>
        <p:blipFill>
          <a:blip r:embed="rId3" cstate="print"/>
          <a:srcRect l="50508" b="53849"/>
          <a:stretch>
            <a:fillRect/>
          </a:stretch>
        </p:blipFill>
        <p:spPr bwMode="auto">
          <a:xfrm>
            <a:off x="5289454" y="3391266"/>
            <a:ext cx="1501923" cy="141988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34" y="5019529"/>
            <a:ext cx="6534150" cy="1669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5098" y="5008097"/>
            <a:ext cx="1829752" cy="163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sheeho\Downloads\images (13).jpg"/>
          <p:cNvPicPr>
            <a:picLocks noChangeAspect="1" noChangeArrowheads="1"/>
          </p:cNvPicPr>
          <p:nvPr/>
        </p:nvPicPr>
        <p:blipFill>
          <a:blip r:embed="rId6" cstate="print"/>
          <a:srcRect l="7017" t="14375" r="13514"/>
          <a:stretch>
            <a:fillRect/>
          </a:stretch>
        </p:blipFill>
        <p:spPr bwMode="auto">
          <a:xfrm>
            <a:off x="253218" y="1631853"/>
            <a:ext cx="1491176" cy="2087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57590"/>
              </p:ext>
            </p:extLst>
          </p:nvPr>
        </p:nvGraphicFramePr>
        <p:xfrm>
          <a:off x="136478" y="658096"/>
          <a:ext cx="11621933" cy="5642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احضار صورة الشيء الذي يريده من لوحة التواصل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u="sng" baseline="0" dirty="0"/>
                        <a:t>الانشطه الصفية </a:t>
                      </a:r>
                      <a:endParaRPr lang="ar-AE" sz="1600" b="1" u="sng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r>
                        <a:rPr lang="ar-SA" sz="1600" baseline="0" dirty="0"/>
                        <a:t>3- تدريب الطالب علي </a:t>
                      </a:r>
                      <a:r>
                        <a:rPr lang="ar-BH" sz="1600" baseline="0" dirty="0" smtClean="0"/>
                        <a:t>احضار أشياء من خلال الصور بحيث يعطيه المعلم صوره للشيء الذي يريده</a:t>
                      </a:r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100105" y="3895803"/>
            <a:ext cx="64395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BH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صور لمعلم يطلب من الطفل </a:t>
            </a:r>
          </a:p>
          <a:p>
            <a:pPr algn="ctr"/>
            <a:r>
              <a:rPr lang="ar-BH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 خلال الصورة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C:\Users\sheeho\Downloads\WhatsApp Image 2020-07-22 at 2.58.41 PM.jpeg"/>
          <p:cNvPicPr>
            <a:picLocks noChangeAspect="1" noChangeArrowheads="1"/>
          </p:cNvPicPr>
          <p:nvPr/>
        </p:nvPicPr>
        <p:blipFill>
          <a:blip r:embed="rId3" cstate="print"/>
          <a:srcRect l="12519" t="22407" b="18210"/>
          <a:stretch>
            <a:fillRect/>
          </a:stretch>
        </p:blipFill>
        <p:spPr bwMode="auto">
          <a:xfrm>
            <a:off x="450166" y="3516923"/>
            <a:ext cx="3453981" cy="2729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32400" y="690880"/>
            <a:ext cx="9019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b="1" dirty="0" smtClean="0"/>
              <a:t>مطابقة اشياء حقيقية مع صورها</a:t>
            </a:r>
            <a:endParaRPr lang="en-GB" b="1" dirty="0"/>
          </a:p>
        </p:txBody>
      </p:sp>
      <p:pic>
        <p:nvPicPr>
          <p:cNvPr id="1026" name="Picture 2" descr="C:\Users\sheeho\Downloads\download (5).jpg"/>
          <p:cNvPicPr>
            <a:picLocks noChangeAspect="1" noChangeArrowheads="1"/>
          </p:cNvPicPr>
          <p:nvPr/>
        </p:nvPicPr>
        <p:blipFill>
          <a:blip r:embed="rId2" cstate="print"/>
          <a:srcRect l="14783" r="16815" b="3439"/>
          <a:stretch>
            <a:fillRect/>
          </a:stretch>
        </p:blipFill>
        <p:spPr bwMode="auto">
          <a:xfrm>
            <a:off x="10072914" y="1399496"/>
            <a:ext cx="1465943" cy="2069419"/>
          </a:xfrm>
          <a:prstGeom prst="rect">
            <a:avLst/>
          </a:prstGeom>
          <a:noFill/>
        </p:spPr>
      </p:pic>
      <p:pic>
        <p:nvPicPr>
          <p:cNvPr id="1027" name="Picture 3" descr="C:\Users\sheeho\Downloads\1754610-mto-tennis-ballpng-liked-on-polyvore-featuring-sport-items-tennis-and-tennis-ball-tennis-ball-png-600_600_preview.png"/>
          <p:cNvPicPr>
            <a:picLocks noChangeAspect="1" noChangeArrowheads="1"/>
          </p:cNvPicPr>
          <p:nvPr/>
        </p:nvPicPr>
        <p:blipFill>
          <a:blip r:embed="rId3" cstate="print"/>
          <a:srcRect l="13936" t="13111" r="12413" b="13492"/>
          <a:stretch>
            <a:fillRect/>
          </a:stretch>
        </p:blipFill>
        <p:spPr bwMode="auto">
          <a:xfrm>
            <a:off x="7148763" y="1393372"/>
            <a:ext cx="1966209" cy="1959429"/>
          </a:xfrm>
          <a:prstGeom prst="rect">
            <a:avLst/>
          </a:prstGeom>
          <a:noFill/>
        </p:spPr>
      </p:pic>
      <p:pic>
        <p:nvPicPr>
          <p:cNvPr id="1028" name="Picture 4" descr="C:\Users\sheeho\Downloads\images (1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5777" y="1628321"/>
            <a:ext cx="2657475" cy="1714500"/>
          </a:xfrm>
          <a:prstGeom prst="rect">
            <a:avLst/>
          </a:prstGeom>
          <a:noFill/>
        </p:spPr>
      </p:pic>
      <p:pic>
        <p:nvPicPr>
          <p:cNvPr id="1029" name="Picture 5" descr="C:\Users\sheeho\Downloads\118a296e1c20d1dbcfa03f826ffe15c93f4b8bd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436914" y="1446662"/>
            <a:ext cx="1524001" cy="19496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056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64693"/>
              </p:ext>
            </p:extLst>
          </p:nvPr>
        </p:nvGraphicFramePr>
        <p:xfrm>
          <a:off x="246850" y="461667"/>
          <a:ext cx="11613973" cy="625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أن يتمكن </a:t>
                      </a:r>
                      <a:r>
                        <a:rPr lang="ar-AE" sz="1600" b="0" u="none" baseline="0" dirty="0" smtClean="0"/>
                        <a:t>الطالب</a:t>
                      </a:r>
                      <a:r>
                        <a:rPr lang="en-US" sz="1600" b="0" u="none" baseline="0" dirty="0" smtClean="0"/>
                        <a:t> </a:t>
                      </a:r>
                      <a:r>
                        <a:rPr lang="ar-BH" sz="1600" b="0" u="none" baseline="0" dirty="0" smtClean="0"/>
                        <a:t> من إحضار الشيء الذي يريده من لوحة التواصل</a:t>
                      </a:r>
                      <a:r>
                        <a:rPr lang="ar-AE" sz="1600" b="0" u="none" baseline="0" dirty="0" smtClean="0"/>
                        <a:t>.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0" u="none" baseline="0" dirty="0"/>
                        <a:t>                          أهداف أخرى: أن </a:t>
                      </a:r>
                      <a:r>
                        <a:rPr lang="ar-BH" sz="1600" b="0" u="none" baseline="0" dirty="0" smtClean="0"/>
                        <a:t>يسمي الطالب الادوات بالصور </a:t>
                      </a:r>
                      <a:r>
                        <a:rPr lang="ar-SA" sz="1600" b="0" u="none" baseline="0" dirty="0" smtClean="0"/>
                        <a:t>/ </a:t>
                      </a:r>
                      <a:r>
                        <a:rPr lang="ar-SA" sz="1600" b="0" u="none" baseline="0" dirty="0"/>
                        <a:t>ان يتمكن الطالب </a:t>
                      </a:r>
                      <a:r>
                        <a:rPr lang="ar-BH" sz="1600" b="0" u="none" baseline="0" dirty="0" smtClean="0"/>
                        <a:t>من تطوير مهارات التواصل مع الآخرين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1</a:t>
                      </a:r>
                      <a:r>
                        <a:rPr lang="ar-AE" sz="1600" b="0" u="none" baseline="0" dirty="0" smtClean="0"/>
                        <a:t>- </a:t>
                      </a:r>
                      <a:r>
                        <a:rPr lang="ar-AE" sz="1600" b="0" u="none" baseline="0" dirty="0"/>
                        <a:t>تنفيذ التمارين والأنشطة الصفية على كتاب </a:t>
                      </a:r>
                      <a:r>
                        <a:rPr lang="ar-AE" sz="1600" b="0" u="none" baseline="0" dirty="0" smtClean="0"/>
                        <a:t>الطالب.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2</a:t>
                      </a:r>
                      <a:r>
                        <a:rPr lang="ar-AE" sz="1600" b="0" u="none" baseline="0" dirty="0" smtClean="0"/>
                        <a:t>- </a:t>
                      </a:r>
                      <a:r>
                        <a:rPr lang="ar-BH" sz="1600" b="0" u="none" baseline="0" dirty="0" smtClean="0"/>
                        <a:t> مطابقة أشياء حقيقية مع صورها</a:t>
                      </a:r>
                      <a:r>
                        <a:rPr lang="ar-AE" sz="1600" b="0" u="none" baseline="0" dirty="0" smtClean="0"/>
                        <a:t>.</a:t>
                      </a:r>
                      <a:endParaRPr lang="ar-BH" sz="1600" b="0" u="none" baseline="0" dirty="0" smtClean="0"/>
                    </a:p>
                    <a:p>
                      <a:pPr algn="r" rtl="1"/>
                      <a:r>
                        <a:rPr lang="ar-BH" sz="1600" b="0" u="none" baseline="0" dirty="0" smtClean="0"/>
                        <a:t>3- كطابقة كلمات بصرية مع الصورة التي تشير لها.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4</a:t>
                      </a:r>
                      <a:r>
                        <a:rPr lang="ar-AE" sz="1600" b="0" u="none" baseline="0" dirty="0" smtClean="0"/>
                        <a:t>- </a:t>
                      </a:r>
                      <a:r>
                        <a:rPr lang="ar-AE" sz="1600" b="0" u="none" baseline="0" dirty="0"/>
                        <a:t>يبتكر المدرس أنشطة وتمارين إضافية.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الرياضي</a:t>
                      </a:r>
                      <a:r>
                        <a:rPr lang="ar-AE" sz="1600" b="1" u="none" baseline="0" dirty="0"/>
                        <a:t>  </a:t>
                      </a:r>
                      <a:r>
                        <a:rPr lang="ar-SA" sz="1600" b="0" u="none" baseline="0" dirty="0"/>
                        <a:t>يقوم المعلم بعمل </a:t>
                      </a:r>
                      <a:r>
                        <a:rPr lang="ar-BH" sz="1600" b="0" u="none" baseline="0" dirty="0" smtClean="0"/>
                        <a:t>نشاط بوضع مجموعة من الادوات الرياضية الصغيرة على طاولة ثم يختار طالبين لعمل المسابقة 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ويقوم برفع صورة شيء واحد في يده ثم ينطلق الطالبين لإحضار الشيء المطابق للصورة عن الطاولة ويفوز الطالب الذ يحضر الشيء أولا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BH" sz="1600" baseline="0" dirty="0" smtClean="0"/>
                        <a:t>تمثيل دراما من خلال الدمى لتمثيل عملية الطلب من خلال الصور </a:t>
                      </a:r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</a:t>
                      </a:r>
                      <a:r>
                        <a:rPr lang="ar-AE" sz="1600" b="1" u="sng" baseline="0" dirty="0" smtClean="0"/>
                        <a:t>الموسيقى</a:t>
                      </a:r>
                      <a:r>
                        <a:rPr lang="ar-AE" sz="1600" b="1" u="none" baseline="0" dirty="0" smtClean="0"/>
                        <a:t>:</a:t>
                      </a:r>
                      <a:r>
                        <a:rPr lang="ar-BH" sz="1600" b="1" u="none" baseline="0" dirty="0" smtClean="0"/>
                        <a:t>تسمية الأدوات الموسيقية من خلال الصور</a:t>
                      </a:r>
                      <a:r>
                        <a:rPr lang="ar-AE" sz="1600" baseline="0" dirty="0" smtClean="0"/>
                        <a:t>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600" baseline="0" dirty="0" smtClean="0"/>
                        <a:t>وضع مجموعة من الأشياء التي يحبها الطالب على طاولة مع وجود صور لها على لوحة التواصل والطلب منه احضار صورة ما يريد من الأشياء حتى يحصل عليها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6378">
                <a:tc>
                  <a:txBody>
                    <a:bodyPr/>
                    <a:lstStyle/>
                    <a:p>
                      <a:pPr algn="r" rtl="1"/>
                      <a:r>
                        <a:rPr lang="ar-AE" sz="1600" baseline="0" dirty="0"/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600" baseline="0" dirty="0"/>
                        <a:t>1</a:t>
                      </a:r>
                      <a:r>
                        <a:rPr lang="ar-AE" sz="1600" baseline="0" dirty="0"/>
                        <a:t>- </a:t>
                      </a:r>
                      <a:r>
                        <a:rPr lang="ar-BH" sz="1600" baseline="0" dirty="0" smtClean="0"/>
                        <a:t>مطابقة الصور مع بعضها</a:t>
                      </a:r>
                      <a:r>
                        <a:rPr lang="ar-AE" sz="1600" baseline="0" dirty="0" smtClean="0"/>
                        <a:t>.</a:t>
                      </a:r>
                      <a:endParaRPr lang="ar-SA" sz="1600" baseline="0" dirty="0"/>
                    </a:p>
                    <a:p>
                      <a:pPr algn="r" rtl="1"/>
                      <a:r>
                        <a:rPr lang="ar-SA" sz="1600" baseline="0" dirty="0"/>
                        <a:t>2- </a:t>
                      </a:r>
                      <a:r>
                        <a:rPr lang="ar-BH" sz="1600" baseline="0" dirty="0" smtClean="0"/>
                        <a:t>تطبيق برنامج باب نور</a:t>
                      </a:r>
                      <a:r>
                        <a:rPr lang="ar-SA" sz="1600" baseline="0" dirty="0" smtClean="0"/>
                        <a:t>.</a:t>
                      </a:r>
                      <a:endParaRPr lang="ar-SA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BH" sz="1600" baseline="0" dirty="0" smtClean="0"/>
                        <a:t>يطابق الطالب الصور مع بعضها </a:t>
                      </a:r>
                      <a:r>
                        <a:rPr lang="ar-AE" sz="1600" b="1" baseline="0" dirty="0" smtClean="0"/>
                        <a:t>جيد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SA" sz="1600" baseline="0" dirty="0"/>
                        <a:t>ان يتمكن الطالب من </a:t>
                      </a:r>
                      <a:r>
                        <a:rPr lang="ar-BH" sz="1600" baseline="0" dirty="0" smtClean="0"/>
                        <a:t>احضار اشياء من خلال الصور </a:t>
                      </a:r>
                      <a:r>
                        <a:rPr lang="ar-AE" sz="1600" b="1" baseline="0" dirty="0" smtClean="0"/>
                        <a:t>مرتفع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SA" sz="1600" baseline="0" dirty="0"/>
                        <a:t>ان </a:t>
                      </a:r>
                      <a:r>
                        <a:rPr lang="ar-BH" sz="1600" baseline="0" dirty="0" smtClean="0"/>
                        <a:t>يتمكن</a:t>
                      </a:r>
                      <a:r>
                        <a:rPr lang="ar-SA" sz="1600" baseline="0" dirty="0" smtClean="0"/>
                        <a:t> </a:t>
                      </a:r>
                      <a:r>
                        <a:rPr lang="ar-SA" sz="1600" baseline="0" dirty="0"/>
                        <a:t>الطالب </a:t>
                      </a:r>
                      <a:r>
                        <a:rPr lang="ar-BH" sz="1600" baseline="0" dirty="0" smtClean="0"/>
                        <a:t>من التعبير عن ما يريد من خلال الصور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2832" y="-15350"/>
            <a:ext cx="486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/>
              <a:t>تابع درس </a:t>
            </a:r>
            <a:r>
              <a:rPr lang="ar-BH" sz="2400" b="1" dirty="0" smtClean="0"/>
              <a:t>المفكرة الصغيرة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314136" y="1654713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/>
              <a:t>نموذج مقترح </a:t>
            </a:r>
            <a:endParaRPr lang="en-GB" dirty="0"/>
          </a:p>
        </p:txBody>
      </p:sp>
      <p:pic>
        <p:nvPicPr>
          <p:cNvPr id="7" name="Picture 3" descr="C:\Users\sheeho\Downloads\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505" y="928467"/>
            <a:ext cx="1815903" cy="1617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2607" y="273763"/>
            <a:ext cx="309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b="1" dirty="0" smtClean="0"/>
              <a:t>الربط بين والأشياء والكلمات البصرية</a:t>
            </a:r>
            <a:endParaRPr lang="en-GB" b="1" dirty="0"/>
          </a:p>
        </p:txBody>
      </p:sp>
      <p:pic>
        <p:nvPicPr>
          <p:cNvPr id="1026" name="Picture 2" descr="C:\Users\sheeho\Downloads\download (5).jpg"/>
          <p:cNvPicPr>
            <a:picLocks noChangeAspect="1" noChangeArrowheads="1"/>
          </p:cNvPicPr>
          <p:nvPr/>
        </p:nvPicPr>
        <p:blipFill>
          <a:blip r:embed="rId2" cstate="print"/>
          <a:srcRect l="14783" r="16815" b="3439"/>
          <a:stretch>
            <a:fillRect/>
          </a:stretch>
        </p:blipFill>
        <p:spPr bwMode="auto">
          <a:xfrm>
            <a:off x="10072914" y="1399496"/>
            <a:ext cx="1465943" cy="2069419"/>
          </a:xfrm>
          <a:prstGeom prst="rect">
            <a:avLst/>
          </a:prstGeom>
          <a:noFill/>
        </p:spPr>
      </p:pic>
      <p:pic>
        <p:nvPicPr>
          <p:cNvPr id="1027" name="Picture 3" descr="C:\Users\sheeho\Downloads\1754610-mto-tennis-ballpng-liked-on-polyvore-featuring-sport-items-tennis-and-tennis-ball-tennis-ball-png-600_600_preview.png"/>
          <p:cNvPicPr>
            <a:picLocks noChangeAspect="1" noChangeArrowheads="1"/>
          </p:cNvPicPr>
          <p:nvPr/>
        </p:nvPicPr>
        <p:blipFill>
          <a:blip r:embed="rId3" cstate="print"/>
          <a:srcRect l="13936" t="13111" r="12413" b="13492"/>
          <a:stretch>
            <a:fillRect/>
          </a:stretch>
        </p:blipFill>
        <p:spPr bwMode="auto">
          <a:xfrm>
            <a:off x="7148763" y="1393372"/>
            <a:ext cx="1966209" cy="1959429"/>
          </a:xfrm>
          <a:prstGeom prst="rect">
            <a:avLst/>
          </a:prstGeom>
          <a:noFill/>
        </p:spPr>
      </p:pic>
      <p:pic>
        <p:nvPicPr>
          <p:cNvPr id="1028" name="Picture 4" descr="C:\Users\sheeho\Downloads\images (1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65777" y="1628321"/>
            <a:ext cx="2657475" cy="1714500"/>
          </a:xfrm>
          <a:prstGeom prst="rect">
            <a:avLst/>
          </a:prstGeom>
          <a:noFill/>
        </p:spPr>
      </p:pic>
      <p:pic>
        <p:nvPicPr>
          <p:cNvPr id="1029" name="Picture 5" descr="C:\Users\sheeho\Downloads\118a296e1c20d1dbcfa03f826ffe15c93f4b8bd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1436914" y="1446662"/>
            <a:ext cx="1524001" cy="1949681"/>
          </a:xfrm>
          <a:prstGeom prst="rect">
            <a:avLst/>
          </a:prstGeom>
          <a:noFill/>
        </p:spPr>
      </p:pic>
      <p:sp>
        <p:nvSpPr>
          <p:cNvPr id="7" name="Rounded Rectangle 6"/>
          <p:cNvSpPr/>
          <p:nvPr/>
        </p:nvSpPr>
        <p:spPr>
          <a:xfrm>
            <a:off x="10016197" y="4726745"/>
            <a:ext cx="1589649" cy="1392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 smtClean="0"/>
              <a:t>قلم</a:t>
            </a:r>
            <a:endParaRPr lang="ar-JO" sz="4000" dirty="0"/>
          </a:p>
        </p:txBody>
      </p:sp>
      <p:sp>
        <p:nvSpPr>
          <p:cNvPr id="9" name="Rounded Rectangle 8"/>
          <p:cNvSpPr/>
          <p:nvPr/>
        </p:nvSpPr>
        <p:spPr>
          <a:xfrm>
            <a:off x="7366782" y="4806462"/>
            <a:ext cx="1589649" cy="1392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 smtClean="0"/>
              <a:t>كوب</a:t>
            </a:r>
            <a:endParaRPr lang="ar-JO" sz="4000" dirty="0"/>
          </a:p>
        </p:txBody>
      </p:sp>
      <p:sp>
        <p:nvSpPr>
          <p:cNvPr id="10" name="Rounded Rectangle 9"/>
          <p:cNvSpPr/>
          <p:nvPr/>
        </p:nvSpPr>
        <p:spPr>
          <a:xfrm>
            <a:off x="4016326" y="4832252"/>
            <a:ext cx="1589649" cy="1392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 smtClean="0"/>
              <a:t>آيباد</a:t>
            </a:r>
            <a:endParaRPr lang="ar-JO" sz="4000" dirty="0"/>
          </a:p>
        </p:txBody>
      </p:sp>
      <p:sp>
        <p:nvSpPr>
          <p:cNvPr id="11" name="Rounded Rectangle 10"/>
          <p:cNvSpPr/>
          <p:nvPr/>
        </p:nvSpPr>
        <p:spPr>
          <a:xfrm>
            <a:off x="1256714" y="4801773"/>
            <a:ext cx="1589649" cy="13927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4000" dirty="0" smtClean="0"/>
              <a:t>كرة</a:t>
            </a:r>
            <a:endParaRPr lang="ar-JO" sz="4000" dirty="0"/>
          </a:p>
        </p:txBody>
      </p:sp>
    </p:spTree>
    <p:extLst>
      <p:ext uri="{BB962C8B-B14F-4D97-AF65-F5344CB8AC3E}">
        <p14:creationId xmlns:p14="http://schemas.microsoft.com/office/powerpoint/2010/main" val="210561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8537" y="0"/>
            <a:ext cx="496161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BH" sz="20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مطابقة الصور : صل بخط بين العمود الأول والعمود الثاني</a:t>
            </a:r>
            <a:endParaRPr lang="en-US" sz="2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" name="Picture 2" descr="C:\Users\sheeho\Downloads\WhatsApp Image 2020-07-22 at 3.04.06 PM.jpeg"/>
          <p:cNvPicPr>
            <a:picLocks noChangeAspect="1" noChangeArrowheads="1"/>
          </p:cNvPicPr>
          <p:nvPr/>
        </p:nvPicPr>
        <p:blipFill>
          <a:blip r:embed="rId2" cstate="print"/>
          <a:srcRect l="2935" t="17556" r="2542" b="8077"/>
          <a:stretch>
            <a:fillRect/>
          </a:stretch>
        </p:blipFill>
        <p:spPr bwMode="auto">
          <a:xfrm>
            <a:off x="3483429" y="478971"/>
            <a:ext cx="5339471" cy="619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DC21EC79F840947B51A601388C604C1" ma:contentTypeVersion="2" ma:contentTypeDescription="إنشاء مستند جديد." ma:contentTypeScope="" ma:versionID="1aaacca3de85a0e4ac7423ae962b1dc6">
  <xsd:schema xmlns:xsd="http://www.w3.org/2001/XMLSchema" xmlns:xs="http://www.w3.org/2001/XMLSchema" xmlns:p="http://schemas.microsoft.com/office/2006/metadata/properties" xmlns:ns2="dcf1d2de-c365-45d5-ad38-e2c00a94af5f" targetNamespace="http://schemas.microsoft.com/office/2006/metadata/properties" ma:root="true" ma:fieldsID="da315ef546d9d5a6f9405a119df2f3e2" ns2:_="">
    <xsd:import namespace="dcf1d2de-c365-45d5-ad38-e2c00a94af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1d2de-c365-45d5-ad38-e2c00a94a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777C44-15D1-4F3C-A8C5-5D1290573E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f1d2de-c365-45d5-ad38-e2c00a94af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F034FB-DEF2-4242-ABFE-D9D5CFFB7C3D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dcf1d2de-c365-45d5-ad38-e2c00a94af5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591362-8D40-473A-A9CA-433FCDB8BD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474</Words>
  <Application>Microsoft Office PowerPoint</Application>
  <PresentationFormat>Widescreen</PresentationFormat>
  <Paragraphs>76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46</cp:revision>
  <dcterms:created xsi:type="dcterms:W3CDTF">2020-07-06T20:23:02Z</dcterms:created>
  <dcterms:modified xsi:type="dcterms:W3CDTF">2020-08-18T19:45:02Z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0x0101008DC21EC79F840947B51A601388C604C1</vt:lpwstr>
  </property>
</Properties>
</file>