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7" r:id="rId2"/>
    <p:sldId id="258" r:id="rId3"/>
    <p:sldId id="259" r:id="rId4"/>
    <p:sldId id="262" r:id="rId5"/>
    <p:sldId id="265" r:id="rId6"/>
    <p:sldId id="261" r:id="rId7"/>
    <p:sldId id="264" r:id="rId8"/>
    <p:sldId id="263" r:id="rId9"/>
  </p:sldIdLst>
  <p:sldSz cx="12192000" cy="6858000"/>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0" autoAdjust="0"/>
    <p:restoredTop sz="94660"/>
  </p:normalViewPr>
  <p:slideViewPr>
    <p:cSldViewPr snapToGrid="0">
      <p:cViewPr varScale="1">
        <p:scale>
          <a:sx n="71" d="100"/>
          <a:sy n="71" d="100"/>
        </p:scale>
        <p:origin x="72"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F405BD14-5ACC-4CEA-B4C8-887339268FA3}"/>
              </a:ext>
            </a:extLst>
          </p:cNvPr>
          <p:cNvSpPr>
            <a:spLocks noGrp="1"/>
          </p:cNvSpPr>
          <p:nvPr>
            <p:ph type="ctrTitle"/>
          </p:nvPr>
        </p:nvSpPr>
        <p:spPr>
          <a:xfrm>
            <a:off x="1524000" y="1122363"/>
            <a:ext cx="9144000" cy="2387600"/>
          </a:xfrm>
        </p:spPr>
        <p:txBody>
          <a:bodyPr anchor="b"/>
          <a:lstStyle>
            <a:lvl1pPr algn="ctr">
              <a:defRPr sz="6000"/>
            </a:lvl1pPr>
          </a:lstStyle>
          <a:p>
            <a:r>
              <a:rPr lang="ar-SA"/>
              <a:t>انقر لتحرير نمط عنوان الشكل الرئيسي</a:t>
            </a:r>
          </a:p>
        </p:txBody>
      </p:sp>
      <p:sp>
        <p:nvSpPr>
          <p:cNvPr id="3" name="عنوان فرعي 2">
            <a:extLst>
              <a:ext uri="{FF2B5EF4-FFF2-40B4-BE49-F238E27FC236}">
                <a16:creationId xmlns:a16="http://schemas.microsoft.com/office/drawing/2014/main" xmlns="" id="{4DB4D2BB-BE34-484C-979B-7A67340CFB5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a:t>انقر لتحرير نمط العنوان الفرعي للشكل الرئيسي</a:t>
            </a:r>
          </a:p>
        </p:txBody>
      </p:sp>
      <p:sp>
        <p:nvSpPr>
          <p:cNvPr id="4" name="عنصر نائب للتاريخ 3">
            <a:extLst>
              <a:ext uri="{FF2B5EF4-FFF2-40B4-BE49-F238E27FC236}">
                <a16:creationId xmlns:a16="http://schemas.microsoft.com/office/drawing/2014/main" xmlns="" id="{E4C13A1A-A029-465D-905D-D01C9CCEE71F}"/>
              </a:ext>
            </a:extLst>
          </p:cNvPr>
          <p:cNvSpPr>
            <a:spLocks noGrp="1"/>
          </p:cNvSpPr>
          <p:nvPr>
            <p:ph type="dt" sz="half" idx="10"/>
          </p:nvPr>
        </p:nvSpPr>
        <p:spPr/>
        <p:txBody>
          <a:bodyPr/>
          <a:lstStyle/>
          <a:p>
            <a:fld id="{C8A8AD96-E535-4DB8-AD09-A6F0F674BFB5}" type="datetimeFigureOut">
              <a:rPr lang="ar-SA" smtClean="0"/>
              <a:t>29/12/1441</a:t>
            </a:fld>
            <a:endParaRPr lang="ar-SA"/>
          </a:p>
        </p:txBody>
      </p:sp>
      <p:sp>
        <p:nvSpPr>
          <p:cNvPr id="5" name="عنصر نائب للتذييل 4">
            <a:extLst>
              <a:ext uri="{FF2B5EF4-FFF2-40B4-BE49-F238E27FC236}">
                <a16:creationId xmlns:a16="http://schemas.microsoft.com/office/drawing/2014/main" xmlns="" id="{BF14D3BF-E361-4B42-975C-82F36AC45807}"/>
              </a:ext>
            </a:extLst>
          </p:cNvPr>
          <p:cNvSpPr>
            <a:spLocks noGrp="1"/>
          </p:cNvSpPr>
          <p:nvPr>
            <p:ph type="ftr" sz="quarter" idx="11"/>
          </p:nvPr>
        </p:nvSpPr>
        <p:spPr/>
        <p:txBody>
          <a:bodyPr/>
          <a:lstStyle/>
          <a:p>
            <a:endParaRPr lang="ar-SA"/>
          </a:p>
        </p:txBody>
      </p:sp>
      <p:sp>
        <p:nvSpPr>
          <p:cNvPr id="6" name="عنصر نائب لرقم الشريحة 5">
            <a:extLst>
              <a:ext uri="{FF2B5EF4-FFF2-40B4-BE49-F238E27FC236}">
                <a16:creationId xmlns:a16="http://schemas.microsoft.com/office/drawing/2014/main" xmlns="" id="{D132EDAA-730B-43AF-90BE-BE3269CA6FF7}"/>
              </a:ext>
            </a:extLst>
          </p:cNvPr>
          <p:cNvSpPr>
            <a:spLocks noGrp="1"/>
          </p:cNvSpPr>
          <p:nvPr>
            <p:ph type="sldNum" sz="quarter" idx="12"/>
          </p:nvPr>
        </p:nvSpPr>
        <p:spPr/>
        <p:txBody>
          <a:bodyPr/>
          <a:lstStyle/>
          <a:p>
            <a:fld id="{89530703-90D2-4BFA-8ADD-19BE16E97715}" type="slidenum">
              <a:rPr lang="ar-SA" smtClean="0"/>
              <a:t>‹#›</a:t>
            </a:fld>
            <a:endParaRPr lang="ar-SA"/>
          </a:p>
        </p:txBody>
      </p:sp>
    </p:spTree>
    <p:extLst>
      <p:ext uri="{BB962C8B-B14F-4D97-AF65-F5344CB8AC3E}">
        <p14:creationId xmlns:p14="http://schemas.microsoft.com/office/powerpoint/2010/main" val="576382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08B7D3D8-34F4-4ACD-AA37-55267FCD3585}"/>
              </a:ext>
            </a:extLst>
          </p:cNvPr>
          <p:cNvSpPr>
            <a:spLocks noGrp="1"/>
          </p:cNvSpPr>
          <p:nvPr>
            <p:ph type="title"/>
          </p:nvPr>
        </p:nvSpPr>
        <p:spPr/>
        <p:txBody>
          <a:bodyPr/>
          <a:lstStyle/>
          <a:p>
            <a:r>
              <a:rPr lang="ar-SA"/>
              <a:t>انقر لتحرير نمط عنوان الشكل الرئيسي</a:t>
            </a:r>
          </a:p>
        </p:txBody>
      </p:sp>
      <p:sp>
        <p:nvSpPr>
          <p:cNvPr id="3" name="عنصر نائب للعنوان العمودي 2">
            <a:extLst>
              <a:ext uri="{FF2B5EF4-FFF2-40B4-BE49-F238E27FC236}">
                <a16:creationId xmlns:a16="http://schemas.microsoft.com/office/drawing/2014/main" xmlns="" id="{1317A80D-1377-4132-BB28-D72BC53C4BA0}"/>
              </a:ext>
            </a:extLst>
          </p:cNvPr>
          <p:cNvSpPr>
            <a:spLocks noGrp="1"/>
          </p:cNvSpPr>
          <p:nvPr>
            <p:ph type="body" orient="vert" idx="1"/>
          </p:nvPr>
        </p:nvSpPr>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a:extLst>
              <a:ext uri="{FF2B5EF4-FFF2-40B4-BE49-F238E27FC236}">
                <a16:creationId xmlns:a16="http://schemas.microsoft.com/office/drawing/2014/main" xmlns="" id="{6AA6EB0F-FA75-4AC6-95A1-4AC160374286}"/>
              </a:ext>
            </a:extLst>
          </p:cNvPr>
          <p:cNvSpPr>
            <a:spLocks noGrp="1"/>
          </p:cNvSpPr>
          <p:nvPr>
            <p:ph type="dt" sz="half" idx="10"/>
          </p:nvPr>
        </p:nvSpPr>
        <p:spPr/>
        <p:txBody>
          <a:bodyPr/>
          <a:lstStyle/>
          <a:p>
            <a:fld id="{C8A8AD96-E535-4DB8-AD09-A6F0F674BFB5}" type="datetimeFigureOut">
              <a:rPr lang="ar-SA" smtClean="0"/>
              <a:t>29/12/1441</a:t>
            </a:fld>
            <a:endParaRPr lang="ar-SA"/>
          </a:p>
        </p:txBody>
      </p:sp>
      <p:sp>
        <p:nvSpPr>
          <p:cNvPr id="5" name="عنصر نائب للتذييل 4">
            <a:extLst>
              <a:ext uri="{FF2B5EF4-FFF2-40B4-BE49-F238E27FC236}">
                <a16:creationId xmlns:a16="http://schemas.microsoft.com/office/drawing/2014/main" xmlns="" id="{7BB44816-DA47-44D1-9818-E5B13D8692F3}"/>
              </a:ext>
            </a:extLst>
          </p:cNvPr>
          <p:cNvSpPr>
            <a:spLocks noGrp="1"/>
          </p:cNvSpPr>
          <p:nvPr>
            <p:ph type="ftr" sz="quarter" idx="11"/>
          </p:nvPr>
        </p:nvSpPr>
        <p:spPr/>
        <p:txBody>
          <a:bodyPr/>
          <a:lstStyle/>
          <a:p>
            <a:endParaRPr lang="ar-SA"/>
          </a:p>
        </p:txBody>
      </p:sp>
      <p:sp>
        <p:nvSpPr>
          <p:cNvPr id="6" name="عنصر نائب لرقم الشريحة 5">
            <a:extLst>
              <a:ext uri="{FF2B5EF4-FFF2-40B4-BE49-F238E27FC236}">
                <a16:creationId xmlns:a16="http://schemas.microsoft.com/office/drawing/2014/main" xmlns="" id="{DA6556E0-2570-45D2-A465-1B16788C10C1}"/>
              </a:ext>
            </a:extLst>
          </p:cNvPr>
          <p:cNvSpPr>
            <a:spLocks noGrp="1"/>
          </p:cNvSpPr>
          <p:nvPr>
            <p:ph type="sldNum" sz="quarter" idx="12"/>
          </p:nvPr>
        </p:nvSpPr>
        <p:spPr/>
        <p:txBody>
          <a:bodyPr/>
          <a:lstStyle/>
          <a:p>
            <a:fld id="{89530703-90D2-4BFA-8ADD-19BE16E97715}" type="slidenum">
              <a:rPr lang="ar-SA" smtClean="0"/>
              <a:t>‹#›</a:t>
            </a:fld>
            <a:endParaRPr lang="ar-SA"/>
          </a:p>
        </p:txBody>
      </p:sp>
    </p:spTree>
    <p:extLst>
      <p:ext uri="{BB962C8B-B14F-4D97-AF65-F5344CB8AC3E}">
        <p14:creationId xmlns:p14="http://schemas.microsoft.com/office/powerpoint/2010/main" val="40007774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a:extLst>
              <a:ext uri="{FF2B5EF4-FFF2-40B4-BE49-F238E27FC236}">
                <a16:creationId xmlns:a16="http://schemas.microsoft.com/office/drawing/2014/main" xmlns="" id="{660B5465-FB0E-4B75-885B-6F1B7C8648D7}"/>
              </a:ext>
            </a:extLst>
          </p:cNvPr>
          <p:cNvSpPr>
            <a:spLocks noGrp="1"/>
          </p:cNvSpPr>
          <p:nvPr>
            <p:ph type="title" orient="vert"/>
          </p:nvPr>
        </p:nvSpPr>
        <p:spPr>
          <a:xfrm>
            <a:off x="8724900" y="365125"/>
            <a:ext cx="2628900" cy="5811838"/>
          </a:xfrm>
        </p:spPr>
        <p:txBody>
          <a:bodyPr vert="eaVert"/>
          <a:lstStyle/>
          <a:p>
            <a:r>
              <a:rPr lang="ar-SA"/>
              <a:t>انقر لتحرير نمط عنوان الشكل الرئيسي</a:t>
            </a:r>
          </a:p>
        </p:txBody>
      </p:sp>
      <p:sp>
        <p:nvSpPr>
          <p:cNvPr id="3" name="عنصر نائب للعنوان العمودي 2">
            <a:extLst>
              <a:ext uri="{FF2B5EF4-FFF2-40B4-BE49-F238E27FC236}">
                <a16:creationId xmlns:a16="http://schemas.microsoft.com/office/drawing/2014/main" xmlns="" id="{AD7B606B-FDD1-4BFE-A9F1-E1F0692405A2}"/>
              </a:ext>
            </a:extLst>
          </p:cNvPr>
          <p:cNvSpPr>
            <a:spLocks noGrp="1"/>
          </p:cNvSpPr>
          <p:nvPr>
            <p:ph type="body" orient="vert" idx="1"/>
          </p:nvPr>
        </p:nvSpPr>
        <p:spPr>
          <a:xfrm>
            <a:off x="838200" y="365125"/>
            <a:ext cx="7734300" cy="5811838"/>
          </a:xfrm>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a:extLst>
              <a:ext uri="{FF2B5EF4-FFF2-40B4-BE49-F238E27FC236}">
                <a16:creationId xmlns:a16="http://schemas.microsoft.com/office/drawing/2014/main" xmlns="" id="{FB1D5C26-E615-4076-A373-525159D2F0B4}"/>
              </a:ext>
            </a:extLst>
          </p:cNvPr>
          <p:cNvSpPr>
            <a:spLocks noGrp="1"/>
          </p:cNvSpPr>
          <p:nvPr>
            <p:ph type="dt" sz="half" idx="10"/>
          </p:nvPr>
        </p:nvSpPr>
        <p:spPr/>
        <p:txBody>
          <a:bodyPr/>
          <a:lstStyle/>
          <a:p>
            <a:fld id="{C8A8AD96-E535-4DB8-AD09-A6F0F674BFB5}" type="datetimeFigureOut">
              <a:rPr lang="ar-SA" smtClean="0"/>
              <a:t>29/12/1441</a:t>
            </a:fld>
            <a:endParaRPr lang="ar-SA"/>
          </a:p>
        </p:txBody>
      </p:sp>
      <p:sp>
        <p:nvSpPr>
          <p:cNvPr id="5" name="عنصر نائب للتذييل 4">
            <a:extLst>
              <a:ext uri="{FF2B5EF4-FFF2-40B4-BE49-F238E27FC236}">
                <a16:creationId xmlns:a16="http://schemas.microsoft.com/office/drawing/2014/main" xmlns="" id="{71768C05-B9ED-4CB8-BA76-7B75842791C7}"/>
              </a:ext>
            </a:extLst>
          </p:cNvPr>
          <p:cNvSpPr>
            <a:spLocks noGrp="1"/>
          </p:cNvSpPr>
          <p:nvPr>
            <p:ph type="ftr" sz="quarter" idx="11"/>
          </p:nvPr>
        </p:nvSpPr>
        <p:spPr/>
        <p:txBody>
          <a:bodyPr/>
          <a:lstStyle/>
          <a:p>
            <a:endParaRPr lang="ar-SA"/>
          </a:p>
        </p:txBody>
      </p:sp>
      <p:sp>
        <p:nvSpPr>
          <p:cNvPr id="6" name="عنصر نائب لرقم الشريحة 5">
            <a:extLst>
              <a:ext uri="{FF2B5EF4-FFF2-40B4-BE49-F238E27FC236}">
                <a16:creationId xmlns:a16="http://schemas.microsoft.com/office/drawing/2014/main" xmlns="" id="{B963E583-C2AC-45F0-8CF1-B7ACBA53F2BD}"/>
              </a:ext>
            </a:extLst>
          </p:cNvPr>
          <p:cNvSpPr>
            <a:spLocks noGrp="1"/>
          </p:cNvSpPr>
          <p:nvPr>
            <p:ph type="sldNum" sz="quarter" idx="12"/>
          </p:nvPr>
        </p:nvSpPr>
        <p:spPr/>
        <p:txBody>
          <a:bodyPr/>
          <a:lstStyle/>
          <a:p>
            <a:fld id="{89530703-90D2-4BFA-8ADD-19BE16E97715}" type="slidenum">
              <a:rPr lang="ar-SA" smtClean="0"/>
              <a:t>‹#›</a:t>
            </a:fld>
            <a:endParaRPr lang="ar-SA"/>
          </a:p>
        </p:txBody>
      </p:sp>
    </p:spTree>
    <p:extLst>
      <p:ext uri="{BB962C8B-B14F-4D97-AF65-F5344CB8AC3E}">
        <p14:creationId xmlns:p14="http://schemas.microsoft.com/office/powerpoint/2010/main" val="246108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E5A44E3A-087C-4ADF-A666-E8FBA60C0986}"/>
              </a:ext>
            </a:extLst>
          </p:cNvPr>
          <p:cNvSpPr>
            <a:spLocks noGrp="1"/>
          </p:cNvSpPr>
          <p:nvPr>
            <p:ph type="title"/>
          </p:nvPr>
        </p:nvSpPr>
        <p:spPr/>
        <p:txBody>
          <a:bodyPr/>
          <a:lstStyle/>
          <a:p>
            <a:r>
              <a:rPr lang="ar-SA"/>
              <a:t>انقر لتحرير نمط عنوان الشكل الرئيسي</a:t>
            </a:r>
          </a:p>
        </p:txBody>
      </p:sp>
      <p:sp>
        <p:nvSpPr>
          <p:cNvPr id="3" name="عنصر نائب للمحتوى 2">
            <a:extLst>
              <a:ext uri="{FF2B5EF4-FFF2-40B4-BE49-F238E27FC236}">
                <a16:creationId xmlns:a16="http://schemas.microsoft.com/office/drawing/2014/main" xmlns="" id="{BC01C10B-8AF5-4CBA-9A0B-F4E7F2128958}"/>
              </a:ext>
            </a:extLst>
          </p:cNvPr>
          <p:cNvSpPr>
            <a:spLocks noGrp="1"/>
          </p:cNvSpPr>
          <p:nvPr>
            <p:ph idx="1"/>
          </p:nvPr>
        </p:nvSpPr>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a:extLst>
              <a:ext uri="{FF2B5EF4-FFF2-40B4-BE49-F238E27FC236}">
                <a16:creationId xmlns:a16="http://schemas.microsoft.com/office/drawing/2014/main" xmlns="" id="{C77121B2-2CC2-474F-8398-292F85D96FBB}"/>
              </a:ext>
            </a:extLst>
          </p:cNvPr>
          <p:cNvSpPr>
            <a:spLocks noGrp="1"/>
          </p:cNvSpPr>
          <p:nvPr>
            <p:ph type="dt" sz="half" idx="10"/>
          </p:nvPr>
        </p:nvSpPr>
        <p:spPr/>
        <p:txBody>
          <a:bodyPr/>
          <a:lstStyle/>
          <a:p>
            <a:fld id="{C8A8AD96-E535-4DB8-AD09-A6F0F674BFB5}" type="datetimeFigureOut">
              <a:rPr lang="ar-SA" smtClean="0"/>
              <a:t>29/12/1441</a:t>
            </a:fld>
            <a:endParaRPr lang="ar-SA"/>
          </a:p>
        </p:txBody>
      </p:sp>
      <p:sp>
        <p:nvSpPr>
          <p:cNvPr id="5" name="عنصر نائب للتذييل 4">
            <a:extLst>
              <a:ext uri="{FF2B5EF4-FFF2-40B4-BE49-F238E27FC236}">
                <a16:creationId xmlns:a16="http://schemas.microsoft.com/office/drawing/2014/main" xmlns="" id="{02DA2F35-8164-4AB2-9CF4-5C6D21CE6EBA}"/>
              </a:ext>
            </a:extLst>
          </p:cNvPr>
          <p:cNvSpPr>
            <a:spLocks noGrp="1"/>
          </p:cNvSpPr>
          <p:nvPr>
            <p:ph type="ftr" sz="quarter" idx="11"/>
          </p:nvPr>
        </p:nvSpPr>
        <p:spPr/>
        <p:txBody>
          <a:bodyPr/>
          <a:lstStyle/>
          <a:p>
            <a:endParaRPr lang="ar-SA"/>
          </a:p>
        </p:txBody>
      </p:sp>
      <p:sp>
        <p:nvSpPr>
          <p:cNvPr id="6" name="عنصر نائب لرقم الشريحة 5">
            <a:extLst>
              <a:ext uri="{FF2B5EF4-FFF2-40B4-BE49-F238E27FC236}">
                <a16:creationId xmlns:a16="http://schemas.microsoft.com/office/drawing/2014/main" xmlns="" id="{D7C8C3A1-451A-4FC0-8201-B2DB3D8C3CA3}"/>
              </a:ext>
            </a:extLst>
          </p:cNvPr>
          <p:cNvSpPr>
            <a:spLocks noGrp="1"/>
          </p:cNvSpPr>
          <p:nvPr>
            <p:ph type="sldNum" sz="quarter" idx="12"/>
          </p:nvPr>
        </p:nvSpPr>
        <p:spPr/>
        <p:txBody>
          <a:bodyPr/>
          <a:lstStyle/>
          <a:p>
            <a:fld id="{89530703-90D2-4BFA-8ADD-19BE16E97715}" type="slidenum">
              <a:rPr lang="ar-SA" smtClean="0"/>
              <a:t>‹#›</a:t>
            </a:fld>
            <a:endParaRPr lang="ar-SA"/>
          </a:p>
        </p:txBody>
      </p:sp>
    </p:spTree>
    <p:extLst>
      <p:ext uri="{BB962C8B-B14F-4D97-AF65-F5344CB8AC3E}">
        <p14:creationId xmlns:p14="http://schemas.microsoft.com/office/powerpoint/2010/main" val="16655759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04DD747F-54C4-4C4D-908A-6533AB3C43D3}"/>
              </a:ext>
            </a:extLst>
          </p:cNvPr>
          <p:cNvSpPr>
            <a:spLocks noGrp="1"/>
          </p:cNvSpPr>
          <p:nvPr>
            <p:ph type="title"/>
          </p:nvPr>
        </p:nvSpPr>
        <p:spPr>
          <a:xfrm>
            <a:off x="831850" y="1709738"/>
            <a:ext cx="10515600" cy="2852737"/>
          </a:xfrm>
        </p:spPr>
        <p:txBody>
          <a:bodyPr anchor="b"/>
          <a:lstStyle>
            <a:lvl1pPr>
              <a:defRPr sz="6000"/>
            </a:lvl1pPr>
          </a:lstStyle>
          <a:p>
            <a:r>
              <a:rPr lang="ar-SA"/>
              <a:t>انقر لتحرير نمط عنوان الشكل الرئيسي</a:t>
            </a:r>
          </a:p>
        </p:txBody>
      </p:sp>
      <p:sp>
        <p:nvSpPr>
          <p:cNvPr id="3" name="عنصر نائب للنص 2">
            <a:extLst>
              <a:ext uri="{FF2B5EF4-FFF2-40B4-BE49-F238E27FC236}">
                <a16:creationId xmlns:a16="http://schemas.microsoft.com/office/drawing/2014/main" xmlns="" id="{5D780811-0F64-4048-8075-7986A244868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a:t>انقر لتحرير أنماط نص الشكل الرئيسي</a:t>
            </a:r>
          </a:p>
        </p:txBody>
      </p:sp>
      <p:sp>
        <p:nvSpPr>
          <p:cNvPr id="4" name="عنصر نائب للتاريخ 3">
            <a:extLst>
              <a:ext uri="{FF2B5EF4-FFF2-40B4-BE49-F238E27FC236}">
                <a16:creationId xmlns:a16="http://schemas.microsoft.com/office/drawing/2014/main" xmlns="" id="{99612464-C7B7-4212-8068-C18C60E05ACD}"/>
              </a:ext>
            </a:extLst>
          </p:cNvPr>
          <p:cNvSpPr>
            <a:spLocks noGrp="1"/>
          </p:cNvSpPr>
          <p:nvPr>
            <p:ph type="dt" sz="half" idx="10"/>
          </p:nvPr>
        </p:nvSpPr>
        <p:spPr/>
        <p:txBody>
          <a:bodyPr/>
          <a:lstStyle/>
          <a:p>
            <a:fld id="{C8A8AD96-E535-4DB8-AD09-A6F0F674BFB5}" type="datetimeFigureOut">
              <a:rPr lang="ar-SA" smtClean="0"/>
              <a:t>29/12/1441</a:t>
            </a:fld>
            <a:endParaRPr lang="ar-SA"/>
          </a:p>
        </p:txBody>
      </p:sp>
      <p:sp>
        <p:nvSpPr>
          <p:cNvPr id="5" name="عنصر نائب للتذييل 4">
            <a:extLst>
              <a:ext uri="{FF2B5EF4-FFF2-40B4-BE49-F238E27FC236}">
                <a16:creationId xmlns:a16="http://schemas.microsoft.com/office/drawing/2014/main" xmlns="" id="{79D587EF-EC71-4B22-B82C-BEF2455DDEF9}"/>
              </a:ext>
            </a:extLst>
          </p:cNvPr>
          <p:cNvSpPr>
            <a:spLocks noGrp="1"/>
          </p:cNvSpPr>
          <p:nvPr>
            <p:ph type="ftr" sz="quarter" idx="11"/>
          </p:nvPr>
        </p:nvSpPr>
        <p:spPr/>
        <p:txBody>
          <a:bodyPr/>
          <a:lstStyle/>
          <a:p>
            <a:endParaRPr lang="ar-SA"/>
          </a:p>
        </p:txBody>
      </p:sp>
      <p:sp>
        <p:nvSpPr>
          <p:cNvPr id="6" name="عنصر نائب لرقم الشريحة 5">
            <a:extLst>
              <a:ext uri="{FF2B5EF4-FFF2-40B4-BE49-F238E27FC236}">
                <a16:creationId xmlns:a16="http://schemas.microsoft.com/office/drawing/2014/main" xmlns="" id="{085F04B7-D5B0-405A-A27E-947AAC5B2BDB}"/>
              </a:ext>
            </a:extLst>
          </p:cNvPr>
          <p:cNvSpPr>
            <a:spLocks noGrp="1"/>
          </p:cNvSpPr>
          <p:nvPr>
            <p:ph type="sldNum" sz="quarter" idx="12"/>
          </p:nvPr>
        </p:nvSpPr>
        <p:spPr/>
        <p:txBody>
          <a:bodyPr/>
          <a:lstStyle/>
          <a:p>
            <a:fld id="{89530703-90D2-4BFA-8ADD-19BE16E97715}" type="slidenum">
              <a:rPr lang="ar-SA" smtClean="0"/>
              <a:t>‹#›</a:t>
            </a:fld>
            <a:endParaRPr lang="ar-SA"/>
          </a:p>
        </p:txBody>
      </p:sp>
    </p:spTree>
    <p:extLst>
      <p:ext uri="{BB962C8B-B14F-4D97-AF65-F5344CB8AC3E}">
        <p14:creationId xmlns:p14="http://schemas.microsoft.com/office/powerpoint/2010/main" val="1858144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289BFF80-D7A5-4E4A-A803-40270CDF00E3}"/>
              </a:ext>
            </a:extLst>
          </p:cNvPr>
          <p:cNvSpPr>
            <a:spLocks noGrp="1"/>
          </p:cNvSpPr>
          <p:nvPr>
            <p:ph type="title"/>
          </p:nvPr>
        </p:nvSpPr>
        <p:spPr/>
        <p:txBody>
          <a:bodyPr/>
          <a:lstStyle/>
          <a:p>
            <a:r>
              <a:rPr lang="ar-SA"/>
              <a:t>انقر لتحرير نمط عنوان الشكل الرئيسي</a:t>
            </a:r>
          </a:p>
        </p:txBody>
      </p:sp>
      <p:sp>
        <p:nvSpPr>
          <p:cNvPr id="3" name="عنصر نائب للمحتوى 2">
            <a:extLst>
              <a:ext uri="{FF2B5EF4-FFF2-40B4-BE49-F238E27FC236}">
                <a16:creationId xmlns:a16="http://schemas.microsoft.com/office/drawing/2014/main" xmlns="" id="{C6FD2A36-D7D7-4C1C-8C7A-D661B1246947}"/>
              </a:ext>
            </a:extLst>
          </p:cNvPr>
          <p:cNvSpPr>
            <a:spLocks noGrp="1"/>
          </p:cNvSpPr>
          <p:nvPr>
            <p:ph sz="half" idx="1"/>
          </p:nvPr>
        </p:nvSpPr>
        <p:spPr>
          <a:xfrm>
            <a:off x="838200" y="1825625"/>
            <a:ext cx="5181600" cy="435133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محتوى 3">
            <a:extLst>
              <a:ext uri="{FF2B5EF4-FFF2-40B4-BE49-F238E27FC236}">
                <a16:creationId xmlns:a16="http://schemas.microsoft.com/office/drawing/2014/main" xmlns="" id="{EE48198C-00B1-4647-8142-7E8BCE1CA528}"/>
              </a:ext>
            </a:extLst>
          </p:cNvPr>
          <p:cNvSpPr>
            <a:spLocks noGrp="1"/>
          </p:cNvSpPr>
          <p:nvPr>
            <p:ph sz="half" idx="2"/>
          </p:nvPr>
        </p:nvSpPr>
        <p:spPr>
          <a:xfrm>
            <a:off x="6172200" y="1825625"/>
            <a:ext cx="5181600" cy="435133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تاريخ 4">
            <a:extLst>
              <a:ext uri="{FF2B5EF4-FFF2-40B4-BE49-F238E27FC236}">
                <a16:creationId xmlns:a16="http://schemas.microsoft.com/office/drawing/2014/main" xmlns="" id="{65331B58-AA09-436C-A44A-C639E52D02FC}"/>
              </a:ext>
            </a:extLst>
          </p:cNvPr>
          <p:cNvSpPr>
            <a:spLocks noGrp="1"/>
          </p:cNvSpPr>
          <p:nvPr>
            <p:ph type="dt" sz="half" idx="10"/>
          </p:nvPr>
        </p:nvSpPr>
        <p:spPr/>
        <p:txBody>
          <a:bodyPr/>
          <a:lstStyle/>
          <a:p>
            <a:fld id="{C8A8AD96-E535-4DB8-AD09-A6F0F674BFB5}" type="datetimeFigureOut">
              <a:rPr lang="ar-SA" smtClean="0"/>
              <a:t>29/12/1441</a:t>
            </a:fld>
            <a:endParaRPr lang="ar-SA"/>
          </a:p>
        </p:txBody>
      </p:sp>
      <p:sp>
        <p:nvSpPr>
          <p:cNvPr id="6" name="عنصر نائب للتذييل 5">
            <a:extLst>
              <a:ext uri="{FF2B5EF4-FFF2-40B4-BE49-F238E27FC236}">
                <a16:creationId xmlns:a16="http://schemas.microsoft.com/office/drawing/2014/main" xmlns="" id="{66DBA668-1BF1-487B-9F4E-662EF7277996}"/>
              </a:ext>
            </a:extLst>
          </p:cNvPr>
          <p:cNvSpPr>
            <a:spLocks noGrp="1"/>
          </p:cNvSpPr>
          <p:nvPr>
            <p:ph type="ftr" sz="quarter" idx="11"/>
          </p:nvPr>
        </p:nvSpPr>
        <p:spPr/>
        <p:txBody>
          <a:bodyPr/>
          <a:lstStyle/>
          <a:p>
            <a:endParaRPr lang="ar-SA"/>
          </a:p>
        </p:txBody>
      </p:sp>
      <p:sp>
        <p:nvSpPr>
          <p:cNvPr id="7" name="عنصر نائب لرقم الشريحة 6">
            <a:extLst>
              <a:ext uri="{FF2B5EF4-FFF2-40B4-BE49-F238E27FC236}">
                <a16:creationId xmlns:a16="http://schemas.microsoft.com/office/drawing/2014/main" xmlns="" id="{FB2CAEC5-5F7F-4CD5-AB60-FDD66366F4C8}"/>
              </a:ext>
            </a:extLst>
          </p:cNvPr>
          <p:cNvSpPr>
            <a:spLocks noGrp="1"/>
          </p:cNvSpPr>
          <p:nvPr>
            <p:ph type="sldNum" sz="quarter" idx="12"/>
          </p:nvPr>
        </p:nvSpPr>
        <p:spPr/>
        <p:txBody>
          <a:bodyPr/>
          <a:lstStyle/>
          <a:p>
            <a:fld id="{89530703-90D2-4BFA-8ADD-19BE16E97715}" type="slidenum">
              <a:rPr lang="ar-SA" smtClean="0"/>
              <a:t>‹#›</a:t>
            </a:fld>
            <a:endParaRPr lang="ar-SA"/>
          </a:p>
        </p:txBody>
      </p:sp>
    </p:spTree>
    <p:extLst>
      <p:ext uri="{BB962C8B-B14F-4D97-AF65-F5344CB8AC3E}">
        <p14:creationId xmlns:p14="http://schemas.microsoft.com/office/powerpoint/2010/main" val="11900394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DF30F22A-066A-49CB-AF42-1D9602FC8FEB}"/>
              </a:ext>
            </a:extLst>
          </p:cNvPr>
          <p:cNvSpPr>
            <a:spLocks noGrp="1"/>
          </p:cNvSpPr>
          <p:nvPr>
            <p:ph type="title"/>
          </p:nvPr>
        </p:nvSpPr>
        <p:spPr>
          <a:xfrm>
            <a:off x="839788" y="365125"/>
            <a:ext cx="10515600" cy="1325563"/>
          </a:xfrm>
        </p:spPr>
        <p:txBody>
          <a:bodyPr/>
          <a:lstStyle/>
          <a:p>
            <a:r>
              <a:rPr lang="ar-SA"/>
              <a:t>انقر لتحرير نمط عنوان الشكل الرئيسي</a:t>
            </a:r>
          </a:p>
        </p:txBody>
      </p:sp>
      <p:sp>
        <p:nvSpPr>
          <p:cNvPr id="3" name="عنصر نائب للنص 2">
            <a:extLst>
              <a:ext uri="{FF2B5EF4-FFF2-40B4-BE49-F238E27FC236}">
                <a16:creationId xmlns:a16="http://schemas.microsoft.com/office/drawing/2014/main" xmlns="" id="{A7AFBC5E-4F40-4BAE-97C9-2388647EE32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4" name="عنصر نائب للمحتوى 3">
            <a:extLst>
              <a:ext uri="{FF2B5EF4-FFF2-40B4-BE49-F238E27FC236}">
                <a16:creationId xmlns:a16="http://schemas.microsoft.com/office/drawing/2014/main" xmlns="" id="{0665F0AF-C864-48CC-9F5B-B3F737CDE8A2}"/>
              </a:ext>
            </a:extLst>
          </p:cNvPr>
          <p:cNvSpPr>
            <a:spLocks noGrp="1"/>
          </p:cNvSpPr>
          <p:nvPr>
            <p:ph sz="half" idx="2"/>
          </p:nvPr>
        </p:nvSpPr>
        <p:spPr>
          <a:xfrm>
            <a:off x="839788" y="2505075"/>
            <a:ext cx="5157787" cy="368458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نص 4">
            <a:extLst>
              <a:ext uri="{FF2B5EF4-FFF2-40B4-BE49-F238E27FC236}">
                <a16:creationId xmlns:a16="http://schemas.microsoft.com/office/drawing/2014/main" xmlns="" id="{43DC8788-410E-463E-82D7-2948F8EC762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6" name="عنصر نائب للمحتوى 5">
            <a:extLst>
              <a:ext uri="{FF2B5EF4-FFF2-40B4-BE49-F238E27FC236}">
                <a16:creationId xmlns:a16="http://schemas.microsoft.com/office/drawing/2014/main" xmlns="" id="{FA4D4F37-1763-4603-944C-2CCAF85952FB}"/>
              </a:ext>
            </a:extLst>
          </p:cNvPr>
          <p:cNvSpPr>
            <a:spLocks noGrp="1"/>
          </p:cNvSpPr>
          <p:nvPr>
            <p:ph sz="quarter" idx="4"/>
          </p:nvPr>
        </p:nvSpPr>
        <p:spPr>
          <a:xfrm>
            <a:off x="6172200" y="2505075"/>
            <a:ext cx="5183188" cy="368458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7" name="عنصر نائب للتاريخ 6">
            <a:extLst>
              <a:ext uri="{FF2B5EF4-FFF2-40B4-BE49-F238E27FC236}">
                <a16:creationId xmlns:a16="http://schemas.microsoft.com/office/drawing/2014/main" xmlns="" id="{1E0AA48D-FA60-4045-BF68-61860282EFA6}"/>
              </a:ext>
            </a:extLst>
          </p:cNvPr>
          <p:cNvSpPr>
            <a:spLocks noGrp="1"/>
          </p:cNvSpPr>
          <p:nvPr>
            <p:ph type="dt" sz="half" idx="10"/>
          </p:nvPr>
        </p:nvSpPr>
        <p:spPr/>
        <p:txBody>
          <a:bodyPr/>
          <a:lstStyle/>
          <a:p>
            <a:fld id="{C8A8AD96-E535-4DB8-AD09-A6F0F674BFB5}" type="datetimeFigureOut">
              <a:rPr lang="ar-SA" smtClean="0"/>
              <a:t>29/12/1441</a:t>
            </a:fld>
            <a:endParaRPr lang="ar-SA"/>
          </a:p>
        </p:txBody>
      </p:sp>
      <p:sp>
        <p:nvSpPr>
          <p:cNvPr id="8" name="عنصر نائب للتذييل 7">
            <a:extLst>
              <a:ext uri="{FF2B5EF4-FFF2-40B4-BE49-F238E27FC236}">
                <a16:creationId xmlns:a16="http://schemas.microsoft.com/office/drawing/2014/main" xmlns="" id="{8BD30173-08E1-45F0-AA4F-E866F332DCA2}"/>
              </a:ext>
            </a:extLst>
          </p:cNvPr>
          <p:cNvSpPr>
            <a:spLocks noGrp="1"/>
          </p:cNvSpPr>
          <p:nvPr>
            <p:ph type="ftr" sz="quarter" idx="11"/>
          </p:nvPr>
        </p:nvSpPr>
        <p:spPr/>
        <p:txBody>
          <a:bodyPr/>
          <a:lstStyle/>
          <a:p>
            <a:endParaRPr lang="ar-SA"/>
          </a:p>
        </p:txBody>
      </p:sp>
      <p:sp>
        <p:nvSpPr>
          <p:cNvPr id="9" name="عنصر نائب لرقم الشريحة 8">
            <a:extLst>
              <a:ext uri="{FF2B5EF4-FFF2-40B4-BE49-F238E27FC236}">
                <a16:creationId xmlns:a16="http://schemas.microsoft.com/office/drawing/2014/main" xmlns="" id="{D0A1E0E4-3F46-4255-ABEE-A12131820657}"/>
              </a:ext>
            </a:extLst>
          </p:cNvPr>
          <p:cNvSpPr>
            <a:spLocks noGrp="1"/>
          </p:cNvSpPr>
          <p:nvPr>
            <p:ph type="sldNum" sz="quarter" idx="12"/>
          </p:nvPr>
        </p:nvSpPr>
        <p:spPr/>
        <p:txBody>
          <a:bodyPr/>
          <a:lstStyle/>
          <a:p>
            <a:fld id="{89530703-90D2-4BFA-8ADD-19BE16E97715}" type="slidenum">
              <a:rPr lang="ar-SA" smtClean="0"/>
              <a:t>‹#›</a:t>
            </a:fld>
            <a:endParaRPr lang="ar-SA"/>
          </a:p>
        </p:txBody>
      </p:sp>
    </p:spTree>
    <p:extLst>
      <p:ext uri="{BB962C8B-B14F-4D97-AF65-F5344CB8AC3E}">
        <p14:creationId xmlns:p14="http://schemas.microsoft.com/office/powerpoint/2010/main" val="16331618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14762D7A-1946-4906-A5DB-087FB191325B}"/>
              </a:ext>
            </a:extLst>
          </p:cNvPr>
          <p:cNvSpPr>
            <a:spLocks noGrp="1"/>
          </p:cNvSpPr>
          <p:nvPr>
            <p:ph type="title"/>
          </p:nvPr>
        </p:nvSpPr>
        <p:spPr/>
        <p:txBody>
          <a:bodyPr/>
          <a:lstStyle/>
          <a:p>
            <a:r>
              <a:rPr lang="ar-SA"/>
              <a:t>انقر لتحرير نمط عنوان الشكل الرئيسي</a:t>
            </a:r>
          </a:p>
        </p:txBody>
      </p:sp>
      <p:sp>
        <p:nvSpPr>
          <p:cNvPr id="3" name="عنصر نائب للتاريخ 2">
            <a:extLst>
              <a:ext uri="{FF2B5EF4-FFF2-40B4-BE49-F238E27FC236}">
                <a16:creationId xmlns:a16="http://schemas.microsoft.com/office/drawing/2014/main" xmlns="" id="{E741ADB8-E44C-4887-8948-8A63441FF819}"/>
              </a:ext>
            </a:extLst>
          </p:cNvPr>
          <p:cNvSpPr>
            <a:spLocks noGrp="1"/>
          </p:cNvSpPr>
          <p:nvPr>
            <p:ph type="dt" sz="half" idx="10"/>
          </p:nvPr>
        </p:nvSpPr>
        <p:spPr/>
        <p:txBody>
          <a:bodyPr/>
          <a:lstStyle/>
          <a:p>
            <a:fld id="{C8A8AD96-E535-4DB8-AD09-A6F0F674BFB5}" type="datetimeFigureOut">
              <a:rPr lang="ar-SA" smtClean="0"/>
              <a:t>29/12/1441</a:t>
            </a:fld>
            <a:endParaRPr lang="ar-SA"/>
          </a:p>
        </p:txBody>
      </p:sp>
      <p:sp>
        <p:nvSpPr>
          <p:cNvPr id="4" name="عنصر نائب للتذييل 3">
            <a:extLst>
              <a:ext uri="{FF2B5EF4-FFF2-40B4-BE49-F238E27FC236}">
                <a16:creationId xmlns:a16="http://schemas.microsoft.com/office/drawing/2014/main" xmlns="" id="{EBB16D9B-224B-4D53-8112-2D78C0AE30C6}"/>
              </a:ext>
            </a:extLst>
          </p:cNvPr>
          <p:cNvSpPr>
            <a:spLocks noGrp="1"/>
          </p:cNvSpPr>
          <p:nvPr>
            <p:ph type="ftr" sz="quarter" idx="11"/>
          </p:nvPr>
        </p:nvSpPr>
        <p:spPr/>
        <p:txBody>
          <a:bodyPr/>
          <a:lstStyle/>
          <a:p>
            <a:endParaRPr lang="ar-SA"/>
          </a:p>
        </p:txBody>
      </p:sp>
      <p:sp>
        <p:nvSpPr>
          <p:cNvPr id="5" name="عنصر نائب لرقم الشريحة 4">
            <a:extLst>
              <a:ext uri="{FF2B5EF4-FFF2-40B4-BE49-F238E27FC236}">
                <a16:creationId xmlns:a16="http://schemas.microsoft.com/office/drawing/2014/main" xmlns="" id="{1DCECBDC-A481-4039-BEA8-95D714E200A9}"/>
              </a:ext>
            </a:extLst>
          </p:cNvPr>
          <p:cNvSpPr>
            <a:spLocks noGrp="1"/>
          </p:cNvSpPr>
          <p:nvPr>
            <p:ph type="sldNum" sz="quarter" idx="12"/>
          </p:nvPr>
        </p:nvSpPr>
        <p:spPr/>
        <p:txBody>
          <a:bodyPr/>
          <a:lstStyle/>
          <a:p>
            <a:fld id="{89530703-90D2-4BFA-8ADD-19BE16E97715}" type="slidenum">
              <a:rPr lang="ar-SA" smtClean="0"/>
              <a:t>‹#›</a:t>
            </a:fld>
            <a:endParaRPr lang="ar-SA"/>
          </a:p>
        </p:txBody>
      </p:sp>
    </p:spTree>
    <p:extLst>
      <p:ext uri="{BB962C8B-B14F-4D97-AF65-F5344CB8AC3E}">
        <p14:creationId xmlns:p14="http://schemas.microsoft.com/office/powerpoint/2010/main" val="31702223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a:extLst>
              <a:ext uri="{FF2B5EF4-FFF2-40B4-BE49-F238E27FC236}">
                <a16:creationId xmlns:a16="http://schemas.microsoft.com/office/drawing/2014/main" xmlns="" id="{3E273605-8198-4047-B550-20DBF08B55E9}"/>
              </a:ext>
            </a:extLst>
          </p:cNvPr>
          <p:cNvSpPr>
            <a:spLocks noGrp="1"/>
          </p:cNvSpPr>
          <p:nvPr>
            <p:ph type="dt" sz="half" idx="10"/>
          </p:nvPr>
        </p:nvSpPr>
        <p:spPr/>
        <p:txBody>
          <a:bodyPr/>
          <a:lstStyle/>
          <a:p>
            <a:fld id="{C8A8AD96-E535-4DB8-AD09-A6F0F674BFB5}" type="datetimeFigureOut">
              <a:rPr lang="ar-SA" smtClean="0"/>
              <a:t>29/12/1441</a:t>
            </a:fld>
            <a:endParaRPr lang="ar-SA"/>
          </a:p>
        </p:txBody>
      </p:sp>
      <p:sp>
        <p:nvSpPr>
          <p:cNvPr id="3" name="عنصر نائب للتذييل 2">
            <a:extLst>
              <a:ext uri="{FF2B5EF4-FFF2-40B4-BE49-F238E27FC236}">
                <a16:creationId xmlns:a16="http://schemas.microsoft.com/office/drawing/2014/main" xmlns="" id="{16989873-8647-435E-A2EE-9A4C50E1268D}"/>
              </a:ext>
            </a:extLst>
          </p:cNvPr>
          <p:cNvSpPr>
            <a:spLocks noGrp="1"/>
          </p:cNvSpPr>
          <p:nvPr>
            <p:ph type="ftr" sz="quarter" idx="11"/>
          </p:nvPr>
        </p:nvSpPr>
        <p:spPr/>
        <p:txBody>
          <a:bodyPr/>
          <a:lstStyle/>
          <a:p>
            <a:endParaRPr lang="ar-SA"/>
          </a:p>
        </p:txBody>
      </p:sp>
      <p:sp>
        <p:nvSpPr>
          <p:cNvPr id="4" name="عنصر نائب لرقم الشريحة 3">
            <a:extLst>
              <a:ext uri="{FF2B5EF4-FFF2-40B4-BE49-F238E27FC236}">
                <a16:creationId xmlns:a16="http://schemas.microsoft.com/office/drawing/2014/main" xmlns="" id="{88D97A09-B368-4C39-B6C7-3CD38C7A6B0A}"/>
              </a:ext>
            </a:extLst>
          </p:cNvPr>
          <p:cNvSpPr>
            <a:spLocks noGrp="1"/>
          </p:cNvSpPr>
          <p:nvPr>
            <p:ph type="sldNum" sz="quarter" idx="12"/>
          </p:nvPr>
        </p:nvSpPr>
        <p:spPr/>
        <p:txBody>
          <a:bodyPr/>
          <a:lstStyle/>
          <a:p>
            <a:fld id="{89530703-90D2-4BFA-8ADD-19BE16E97715}" type="slidenum">
              <a:rPr lang="ar-SA" smtClean="0"/>
              <a:t>‹#›</a:t>
            </a:fld>
            <a:endParaRPr lang="ar-SA"/>
          </a:p>
        </p:txBody>
      </p:sp>
    </p:spTree>
    <p:extLst>
      <p:ext uri="{BB962C8B-B14F-4D97-AF65-F5344CB8AC3E}">
        <p14:creationId xmlns:p14="http://schemas.microsoft.com/office/powerpoint/2010/main" val="31949413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FD7BF873-ED9C-4F50-9050-F00CAA3CE550}"/>
              </a:ext>
            </a:extLst>
          </p:cNvPr>
          <p:cNvSpPr>
            <a:spLocks noGrp="1"/>
          </p:cNvSpPr>
          <p:nvPr>
            <p:ph type="title"/>
          </p:nvPr>
        </p:nvSpPr>
        <p:spPr>
          <a:xfrm>
            <a:off x="839788" y="457200"/>
            <a:ext cx="3932237" cy="1600200"/>
          </a:xfrm>
        </p:spPr>
        <p:txBody>
          <a:bodyPr anchor="b"/>
          <a:lstStyle>
            <a:lvl1pPr>
              <a:defRPr sz="3200"/>
            </a:lvl1pPr>
          </a:lstStyle>
          <a:p>
            <a:r>
              <a:rPr lang="ar-SA"/>
              <a:t>انقر لتحرير نمط عنوان الشكل الرئيسي</a:t>
            </a:r>
          </a:p>
        </p:txBody>
      </p:sp>
      <p:sp>
        <p:nvSpPr>
          <p:cNvPr id="3" name="عنصر نائب للمحتوى 2">
            <a:extLst>
              <a:ext uri="{FF2B5EF4-FFF2-40B4-BE49-F238E27FC236}">
                <a16:creationId xmlns:a16="http://schemas.microsoft.com/office/drawing/2014/main" xmlns="" id="{E4CE7FC6-568B-4E27-996E-D5F14B339C2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نص 3">
            <a:extLst>
              <a:ext uri="{FF2B5EF4-FFF2-40B4-BE49-F238E27FC236}">
                <a16:creationId xmlns:a16="http://schemas.microsoft.com/office/drawing/2014/main" xmlns="" id="{ADE9D1A3-18B6-4224-B13B-B6530DBCE9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عنصر نائب للتاريخ 4">
            <a:extLst>
              <a:ext uri="{FF2B5EF4-FFF2-40B4-BE49-F238E27FC236}">
                <a16:creationId xmlns:a16="http://schemas.microsoft.com/office/drawing/2014/main" xmlns="" id="{C2CD1605-9860-4AB3-9480-35E57270456A}"/>
              </a:ext>
            </a:extLst>
          </p:cNvPr>
          <p:cNvSpPr>
            <a:spLocks noGrp="1"/>
          </p:cNvSpPr>
          <p:nvPr>
            <p:ph type="dt" sz="half" idx="10"/>
          </p:nvPr>
        </p:nvSpPr>
        <p:spPr/>
        <p:txBody>
          <a:bodyPr/>
          <a:lstStyle/>
          <a:p>
            <a:fld id="{C8A8AD96-E535-4DB8-AD09-A6F0F674BFB5}" type="datetimeFigureOut">
              <a:rPr lang="ar-SA" smtClean="0"/>
              <a:t>29/12/1441</a:t>
            </a:fld>
            <a:endParaRPr lang="ar-SA"/>
          </a:p>
        </p:txBody>
      </p:sp>
      <p:sp>
        <p:nvSpPr>
          <p:cNvPr id="6" name="عنصر نائب للتذييل 5">
            <a:extLst>
              <a:ext uri="{FF2B5EF4-FFF2-40B4-BE49-F238E27FC236}">
                <a16:creationId xmlns:a16="http://schemas.microsoft.com/office/drawing/2014/main" xmlns="" id="{81AB1762-E96F-464B-BEA0-F3E288073F44}"/>
              </a:ext>
            </a:extLst>
          </p:cNvPr>
          <p:cNvSpPr>
            <a:spLocks noGrp="1"/>
          </p:cNvSpPr>
          <p:nvPr>
            <p:ph type="ftr" sz="quarter" idx="11"/>
          </p:nvPr>
        </p:nvSpPr>
        <p:spPr/>
        <p:txBody>
          <a:bodyPr/>
          <a:lstStyle/>
          <a:p>
            <a:endParaRPr lang="ar-SA"/>
          </a:p>
        </p:txBody>
      </p:sp>
      <p:sp>
        <p:nvSpPr>
          <p:cNvPr id="7" name="عنصر نائب لرقم الشريحة 6">
            <a:extLst>
              <a:ext uri="{FF2B5EF4-FFF2-40B4-BE49-F238E27FC236}">
                <a16:creationId xmlns:a16="http://schemas.microsoft.com/office/drawing/2014/main" xmlns="" id="{12CFB207-9ED5-4495-A108-73FC34346B27}"/>
              </a:ext>
            </a:extLst>
          </p:cNvPr>
          <p:cNvSpPr>
            <a:spLocks noGrp="1"/>
          </p:cNvSpPr>
          <p:nvPr>
            <p:ph type="sldNum" sz="quarter" idx="12"/>
          </p:nvPr>
        </p:nvSpPr>
        <p:spPr/>
        <p:txBody>
          <a:bodyPr/>
          <a:lstStyle/>
          <a:p>
            <a:fld id="{89530703-90D2-4BFA-8ADD-19BE16E97715}" type="slidenum">
              <a:rPr lang="ar-SA" smtClean="0"/>
              <a:t>‹#›</a:t>
            </a:fld>
            <a:endParaRPr lang="ar-SA"/>
          </a:p>
        </p:txBody>
      </p:sp>
    </p:spTree>
    <p:extLst>
      <p:ext uri="{BB962C8B-B14F-4D97-AF65-F5344CB8AC3E}">
        <p14:creationId xmlns:p14="http://schemas.microsoft.com/office/powerpoint/2010/main" val="2574645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DE84A6C3-4042-433B-8D86-A84B682CA754}"/>
              </a:ext>
            </a:extLst>
          </p:cNvPr>
          <p:cNvSpPr>
            <a:spLocks noGrp="1"/>
          </p:cNvSpPr>
          <p:nvPr>
            <p:ph type="title"/>
          </p:nvPr>
        </p:nvSpPr>
        <p:spPr>
          <a:xfrm>
            <a:off x="839788" y="457200"/>
            <a:ext cx="3932237" cy="1600200"/>
          </a:xfrm>
        </p:spPr>
        <p:txBody>
          <a:bodyPr anchor="b"/>
          <a:lstStyle>
            <a:lvl1pPr>
              <a:defRPr sz="3200"/>
            </a:lvl1pPr>
          </a:lstStyle>
          <a:p>
            <a:r>
              <a:rPr lang="ar-SA"/>
              <a:t>انقر لتحرير نمط عنوان الشكل الرئيسي</a:t>
            </a:r>
          </a:p>
        </p:txBody>
      </p:sp>
      <p:sp>
        <p:nvSpPr>
          <p:cNvPr id="3" name="عنصر نائب للصورة 2">
            <a:extLst>
              <a:ext uri="{FF2B5EF4-FFF2-40B4-BE49-F238E27FC236}">
                <a16:creationId xmlns:a16="http://schemas.microsoft.com/office/drawing/2014/main" xmlns="" id="{A313D749-3846-4F7A-BAE7-59A07A6E410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a:extLst>
              <a:ext uri="{FF2B5EF4-FFF2-40B4-BE49-F238E27FC236}">
                <a16:creationId xmlns:a16="http://schemas.microsoft.com/office/drawing/2014/main" xmlns="" id="{19938E92-9E48-4EC1-813E-D50D4990B2F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عنصر نائب للتاريخ 4">
            <a:extLst>
              <a:ext uri="{FF2B5EF4-FFF2-40B4-BE49-F238E27FC236}">
                <a16:creationId xmlns:a16="http://schemas.microsoft.com/office/drawing/2014/main" xmlns="" id="{F6AE09FF-9318-44C8-B2C5-F2C8FB2FF7B2}"/>
              </a:ext>
            </a:extLst>
          </p:cNvPr>
          <p:cNvSpPr>
            <a:spLocks noGrp="1"/>
          </p:cNvSpPr>
          <p:nvPr>
            <p:ph type="dt" sz="half" idx="10"/>
          </p:nvPr>
        </p:nvSpPr>
        <p:spPr/>
        <p:txBody>
          <a:bodyPr/>
          <a:lstStyle/>
          <a:p>
            <a:fld id="{C8A8AD96-E535-4DB8-AD09-A6F0F674BFB5}" type="datetimeFigureOut">
              <a:rPr lang="ar-SA" smtClean="0"/>
              <a:t>29/12/1441</a:t>
            </a:fld>
            <a:endParaRPr lang="ar-SA"/>
          </a:p>
        </p:txBody>
      </p:sp>
      <p:sp>
        <p:nvSpPr>
          <p:cNvPr id="6" name="عنصر نائب للتذييل 5">
            <a:extLst>
              <a:ext uri="{FF2B5EF4-FFF2-40B4-BE49-F238E27FC236}">
                <a16:creationId xmlns:a16="http://schemas.microsoft.com/office/drawing/2014/main" xmlns="" id="{7DF788D0-546F-42C8-9408-085C924FCD80}"/>
              </a:ext>
            </a:extLst>
          </p:cNvPr>
          <p:cNvSpPr>
            <a:spLocks noGrp="1"/>
          </p:cNvSpPr>
          <p:nvPr>
            <p:ph type="ftr" sz="quarter" idx="11"/>
          </p:nvPr>
        </p:nvSpPr>
        <p:spPr/>
        <p:txBody>
          <a:bodyPr/>
          <a:lstStyle/>
          <a:p>
            <a:endParaRPr lang="ar-SA"/>
          </a:p>
        </p:txBody>
      </p:sp>
      <p:sp>
        <p:nvSpPr>
          <p:cNvPr id="7" name="عنصر نائب لرقم الشريحة 6">
            <a:extLst>
              <a:ext uri="{FF2B5EF4-FFF2-40B4-BE49-F238E27FC236}">
                <a16:creationId xmlns:a16="http://schemas.microsoft.com/office/drawing/2014/main" xmlns="" id="{A6ABBE2E-306A-4E45-BF9C-169A9B9C0E9F}"/>
              </a:ext>
            </a:extLst>
          </p:cNvPr>
          <p:cNvSpPr>
            <a:spLocks noGrp="1"/>
          </p:cNvSpPr>
          <p:nvPr>
            <p:ph type="sldNum" sz="quarter" idx="12"/>
          </p:nvPr>
        </p:nvSpPr>
        <p:spPr/>
        <p:txBody>
          <a:bodyPr/>
          <a:lstStyle/>
          <a:p>
            <a:fld id="{89530703-90D2-4BFA-8ADD-19BE16E97715}" type="slidenum">
              <a:rPr lang="ar-SA" smtClean="0"/>
              <a:t>‹#›</a:t>
            </a:fld>
            <a:endParaRPr lang="ar-SA"/>
          </a:p>
        </p:txBody>
      </p:sp>
    </p:spTree>
    <p:extLst>
      <p:ext uri="{BB962C8B-B14F-4D97-AF65-F5344CB8AC3E}">
        <p14:creationId xmlns:p14="http://schemas.microsoft.com/office/powerpoint/2010/main" val="12621442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a:extLst>
              <a:ext uri="{FF2B5EF4-FFF2-40B4-BE49-F238E27FC236}">
                <a16:creationId xmlns:a16="http://schemas.microsoft.com/office/drawing/2014/main" xmlns="" id="{C5CDCB23-D6A0-4608-A364-BB2F2AC0DA7A}"/>
              </a:ext>
            </a:extLst>
          </p:cNvPr>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a:t>انقر لتحرير نمط عنوان الشكل الرئيسي</a:t>
            </a:r>
          </a:p>
        </p:txBody>
      </p:sp>
      <p:sp>
        <p:nvSpPr>
          <p:cNvPr id="3" name="عنصر نائب للنص 2">
            <a:extLst>
              <a:ext uri="{FF2B5EF4-FFF2-40B4-BE49-F238E27FC236}">
                <a16:creationId xmlns:a16="http://schemas.microsoft.com/office/drawing/2014/main" xmlns="" id="{01704D9B-A259-477E-B7E8-BDE8D1937F85}"/>
              </a:ext>
            </a:extLst>
          </p:cNvPr>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a:extLst>
              <a:ext uri="{FF2B5EF4-FFF2-40B4-BE49-F238E27FC236}">
                <a16:creationId xmlns:a16="http://schemas.microsoft.com/office/drawing/2014/main" xmlns="" id="{56E90322-CB99-491D-A1DE-E8A926D72933}"/>
              </a:ext>
            </a:extLst>
          </p:cNvPr>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C8A8AD96-E535-4DB8-AD09-A6F0F674BFB5}" type="datetimeFigureOut">
              <a:rPr lang="ar-SA" smtClean="0"/>
              <a:t>29/12/1441</a:t>
            </a:fld>
            <a:endParaRPr lang="ar-SA"/>
          </a:p>
        </p:txBody>
      </p:sp>
      <p:sp>
        <p:nvSpPr>
          <p:cNvPr id="5" name="عنصر نائب للتذييل 4">
            <a:extLst>
              <a:ext uri="{FF2B5EF4-FFF2-40B4-BE49-F238E27FC236}">
                <a16:creationId xmlns:a16="http://schemas.microsoft.com/office/drawing/2014/main" xmlns="" id="{33648173-418F-42E7-B3DB-BAB25AC171F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a:extLst>
              <a:ext uri="{FF2B5EF4-FFF2-40B4-BE49-F238E27FC236}">
                <a16:creationId xmlns:a16="http://schemas.microsoft.com/office/drawing/2014/main" xmlns="" id="{2C62BE5D-5DFF-45D2-BBC1-C63F13E23695}"/>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9530703-90D2-4BFA-8ADD-19BE16E97715}" type="slidenum">
              <a:rPr lang="ar-SA" smtClean="0"/>
              <a:t>‹#›</a:t>
            </a:fld>
            <a:endParaRPr lang="ar-SA"/>
          </a:p>
        </p:txBody>
      </p:sp>
    </p:spTree>
    <p:extLst>
      <p:ext uri="{BB962C8B-B14F-4D97-AF65-F5344CB8AC3E}">
        <p14:creationId xmlns:p14="http://schemas.microsoft.com/office/powerpoint/2010/main" val="29840599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https://youtu.be/W6410et3lqE"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8.jpg"/></Relationships>
</file>

<file path=ppt/slides/_rels/slide6.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4.jp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2">
            <a:extLst>
              <a:ext uri="{FF2B5EF4-FFF2-40B4-BE49-F238E27FC236}">
                <a16:creationId xmlns:a16="http://schemas.microsoft.com/office/drawing/2014/main" xmlns="" id="{2BB764D0-DBEE-4B9A-9BFB-893E53795E50}"/>
              </a:ext>
            </a:extLst>
          </p:cNvPr>
          <p:cNvGraphicFramePr>
            <a:graphicFrameLocks noGrp="1"/>
          </p:cNvGraphicFramePr>
          <p:nvPr>
            <p:extLst>
              <p:ext uri="{D42A27DB-BD31-4B8C-83A1-F6EECF244321}">
                <p14:modId xmlns:p14="http://schemas.microsoft.com/office/powerpoint/2010/main" val="403677989"/>
              </p:ext>
            </p:extLst>
          </p:nvPr>
        </p:nvGraphicFramePr>
        <p:xfrm>
          <a:off x="186812" y="348172"/>
          <a:ext cx="11621933" cy="6020687"/>
        </p:xfrm>
        <a:graphic>
          <a:graphicData uri="http://schemas.openxmlformats.org/drawingml/2006/table">
            <a:tbl>
              <a:tblPr firstRow="1" bandRow="1"/>
              <a:tblGrid>
                <a:gridCol w="3509047">
                  <a:extLst>
                    <a:ext uri="{9D8B030D-6E8A-4147-A177-3AD203B41FA5}">
                      <a16:colId xmlns:a16="http://schemas.microsoft.com/office/drawing/2014/main" xmlns="" val="20000"/>
                    </a:ext>
                  </a:extLst>
                </a:gridCol>
                <a:gridCol w="2713536">
                  <a:extLst>
                    <a:ext uri="{9D8B030D-6E8A-4147-A177-3AD203B41FA5}">
                      <a16:colId xmlns:a16="http://schemas.microsoft.com/office/drawing/2014/main" xmlns="" val="2032493190"/>
                    </a:ext>
                  </a:extLst>
                </a:gridCol>
                <a:gridCol w="2339768"/>
                <a:gridCol w="2339768">
                  <a:extLst>
                    <a:ext uri="{9D8B030D-6E8A-4147-A177-3AD203B41FA5}">
                      <a16:colId xmlns:a16="http://schemas.microsoft.com/office/drawing/2014/main" xmlns="" val="4078435238"/>
                    </a:ext>
                  </a:extLst>
                </a:gridCol>
                <a:gridCol w="719814">
                  <a:extLst>
                    <a:ext uri="{9D8B030D-6E8A-4147-A177-3AD203B41FA5}">
                      <a16:colId xmlns:a16="http://schemas.microsoft.com/office/drawing/2014/main" xmlns="" val="20001"/>
                    </a:ext>
                  </a:extLst>
                </a:gridCol>
              </a:tblGrid>
              <a:tr h="420274">
                <a:tc>
                  <a:txBody>
                    <a:bodyPr/>
                    <a:lstStyle>
                      <a:lvl1pPr marL="0" algn="r" defTabSz="914400" rtl="1" eaLnBrk="1" latinLnBrk="0" hangingPunct="1">
                        <a:defRPr sz="1800" kern="1200">
                          <a:solidFill>
                            <a:schemeClr val="tx1"/>
                          </a:solidFill>
                          <a:latin typeface="Calibri" panose="020F0502020204030204"/>
                        </a:defRPr>
                      </a:lvl1pPr>
                      <a:lvl2pPr marL="457200" algn="r" defTabSz="914400" rtl="1" eaLnBrk="1" latinLnBrk="0" hangingPunct="1">
                        <a:defRPr sz="1800" kern="1200">
                          <a:solidFill>
                            <a:schemeClr val="tx1"/>
                          </a:solidFill>
                          <a:latin typeface="Calibri" panose="020F0502020204030204"/>
                        </a:defRPr>
                      </a:lvl2pPr>
                      <a:lvl3pPr marL="914400" algn="r" defTabSz="914400" rtl="1" eaLnBrk="1" latinLnBrk="0" hangingPunct="1">
                        <a:defRPr sz="1800" kern="1200">
                          <a:solidFill>
                            <a:schemeClr val="tx1"/>
                          </a:solidFill>
                          <a:latin typeface="Calibri" panose="020F0502020204030204"/>
                        </a:defRPr>
                      </a:lvl3pPr>
                      <a:lvl4pPr marL="1371600" algn="r" defTabSz="914400" rtl="1" eaLnBrk="1" latinLnBrk="0" hangingPunct="1">
                        <a:defRPr sz="1800" kern="1200">
                          <a:solidFill>
                            <a:schemeClr val="tx1"/>
                          </a:solidFill>
                          <a:latin typeface="Calibri" panose="020F0502020204030204"/>
                        </a:defRPr>
                      </a:lvl4pPr>
                      <a:lvl5pPr marL="1828800" algn="r" defTabSz="914400" rtl="1" eaLnBrk="1" latinLnBrk="0" hangingPunct="1">
                        <a:defRPr sz="1800" kern="1200">
                          <a:solidFill>
                            <a:schemeClr val="tx1"/>
                          </a:solidFill>
                          <a:latin typeface="Calibri" panose="020F0502020204030204"/>
                        </a:defRPr>
                      </a:lvl5pPr>
                      <a:lvl6pPr marL="2286000" algn="r" defTabSz="914400" rtl="1" eaLnBrk="1" latinLnBrk="0" hangingPunct="1">
                        <a:defRPr sz="1800" kern="1200">
                          <a:solidFill>
                            <a:schemeClr val="tx1"/>
                          </a:solidFill>
                          <a:latin typeface="Calibri" panose="020F0502020204030204"/>
                        </a:defRPr>
                      </a:lvl6pPr>
                      <a:lvl7pPr marL="2743200" algn="r" defTabSz="914400" rtl="1" eaLnBrk="1" latinLnBrk="0" hangingPunct="1">
                        <a:defRPr sz="1800" kern="1200">
                          <a:solidFill>
                            <a:schemeClr val="tx1"/>
                          </a:solidFill>
                          <a:latin typeface="Calibri" panose="020F0502020204030204"/>
                        </a:defRPr>
                      </a:lvl7pPr>
                      <a:lvl8pPr marL="3200400" algn="r" defTabSz="914400" rtl="1" eaLnBrk="1" latinLnBrk="0" hangingPunct="1">
                        <a:defRPr sz="1800" kern="1200">
                          <a:solidFill>
                            <a:schemeClr val="tx1"/>
                          </a:solidFill>
                          <a:latin typeface="Calibri" panose="020F0502020204030204"/>
                        </a:defRPr>
                      </a:lvl8pPr>
                      <a:lvl9pPr marL="3657600" algn="r" defTabSz="914400" rtl="1" eaLnBrk="1" latinLnBrk="0" hangingPunct="1">
                        <a:defRPr sz="1800" kern="1200">
                          <a:solidFill>
                            <a:schemeClr val="tx1"/>
                          </a:solidFill>
                          <a:latin typeface="Calibri" panose="020F0502020204030204"/>
                        </a:defRPr>
                      </a:lvl9p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dirty="0"/>
                        <a:t>المراجعة:</a:t>
                      </a:r>
                      <a:r>
                        <a:rPr lang="ar-SA" dirty="0"/>
                        <a:t> </a:t>
                      </a:r>
                      <a:r>
                        <a:rPr kumimoji="0" lang="ar-SA" sz="2000" b="1" i="0" u="none" strike="noStrike" kern="1200" cap="none" spc="0" normalizeH="0" baseline="0" noProof="0" dirty="0">
                          <a:ln>
                            <a:noFill/>
                          </a:ln>
                          <a:solidFill>
                            <a:prstClr val="black"/>
                          </a:solidFill>
                          <a:effectLst/>
                          <a:uLnTx/>
                          <a:uFillTx/>
                          <a:latin typeface="Sakkal Majalla" panose="02000000000000000000" pitchFamily="2" charset="-78"/>
                          <a:ea typeface="+mn-ea"/>
                          <a:cs typeface="Sakkal Majalla" panose="02000000000000000000" pitchFamily="2" charset="-78"/>
                        </a:rPr>
                        <a:t>شيخة </a:t>
                      </a:r>
                      <a:r>
                        <a:rPr kumimoji="0" lang="ar-SA" sz="2000" b="1" i="0" u="none" strike="noStrike" kern="1200" cap="none" spc="0" normalizeH="0" baseline="0" noProof="0" dirty="0" smtClean="0">
                          <a:ln>
                            <a:noFill/>
                          </a:ln>
                          <a:solidFill>
                            <a:prstClr val="black"/>
                          </a:solidFill>
                          <a:effectLst/>
                          <a:uLnTx/>
                          <a:uFillTx/>
                          <a:latin typeface="Sakkal Majalla" panose="02000000000000000000" pitchFamily="2" charset="-78"/>
                          <a:ea typeface="+mn-ea"/>
                          <a:cs typeface="Sakkal Majalla" panose="02000000000000000000" pitchFamily="2" charset="-78"/>
                        </a:rPr>
                        <a:t>السويدي</a:t>
                      </a:r>
                      <a:r>
                        <a:rPr kumimoji="0" lang="ar-AE" sz="2000" b="1" i="0" u="none" strike="noStrike" kern="1200" cap="none" spc="0" normalizeH="0" baseline="0" noProof="0" dirty="0" smtClean="0">
                          <a:ln>
                            <a:noFill/>
                          </a:ln>
                          <a:solidFill>
                            <a:prstClr val="black"/>
                          </a:solidFill>
                          <a:effectLst/>
                          <a:uLnTx/>
                          <a:uFillTx/>
                          <a:latin typeface="Sakkal Majalla" panose="02000000000000000000" pitchFamily="2" charset="-78"/>
                          <a:ea typeface="+mn-ea"/>
                          <a:cs typeface="Sakkal Majalla" panose="02000000000000000000" pitchFamily="2" charset="-78"/>
                        </a:rPr>
                        <a:t>+ ابراهيم الزعبي</a:t>
                      </a:r>
                      <a:endParaRPr lang="en-US" dirty="0"/>
                    </a:p>
                  </a:txBody>
                  <a:tcPr anchor="ctr">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r" defTabSz="914400" rtl="1" eaLnBrk="1" latinLnBrk="0" hangingPunct="1">
                        <a:defRPr sz="1800" kern="1200">
                          <a:solidFill>
                            <a:schemeClr val="tx1"/>
                          </a:solidFill>
                          <a:latin typeface="Calibri" panose="020F0502020204030204"/>
                        </a:defRPr>
                      </a:lvl1pPr>
                      <a:lvl2pPr marL="457200" algn="r" defTabSz="914400" rtl="1" eaLnBrk="1" latinLnBrk="0" hangingPunct="1">
                        <a:defRPr sz="1800" kern="1200">
                          <a:solidFill>
                            <a:schemeClr val="tx1"/>
                          </a:solidFill>
                          <a:latin typeface="Calibri" panose="020F0502020204030204"/>
                        </a:defRPr>
                      </a:lvl2pPr>
                      <a:lvl3pPr marL="914400" algn="r" defTabSz="914400" rtl="1" eaLnBrk="1" latinLnBrk="0" hangingPunct="1">
                        <a:defRPr sz="1800" kern="1200">
                          <a:solidFill>
                            <a:schemeClr val="tx1"/>
                          </a:solidFill>
                          <a:latin typeface="Calibri" panose="020F0502020204030204"/>
                        </a:defRPr>
                      </a:lvl3pPr>
                      <a:lvl4pPr marL="1371600" algn="r" defTabSz="914400" rtl="1" eaLnBrk="1" latinLnBrk="0" hangingPunct="1">
                        <a:defRPr sz="1800" kern="1200">
                          <a:solidFill>
                            <a:schemeClr val="tx1"/>
                          </a:solidFill>
                          <a:latin typeface="Calibri" panose="020F0502020204030204"/>
                        </a:defRPr>
                      </a:lvl4pPr>
                      <a:lvl5pPr marL="1828800" algn="r" defTabSz="914400" rtl="1" eaLnBrk="1" latinLnBrk="0" hangingPunct="1">
                        <a:defRPr sz="1800" kern="1200">
                          <a:solidFill>
                            <a:schemeClr val="tx1"/>
                          </a:solidFill>
                          <a:latin typeface="Calibri" panose="020F0502020204030204"/>
                        </a:defRPr>
                      </a:lvl5pPr>
                      <a:lvl6pPr marL="2286000" algn="r" defTabSz="914400" rtl="1" eaLnBrk="1" latinLnBrk="0" hangingPunct="1">
                        <a:defRPr sz="1800" kern="1200">
                          <a:solidFill>
                            <a:schemeClr val="tx1"/>
                          </a:solidFill>
                          <a:latin typeface="Calibri" panose="020F0502020204030204"/>
                        </a:defRPr>
                      </a:lvl6pPr>
                      <a:lvl7pPr marL="2743200" algn="r" defTabSz="914400" rtl="1" eaLnBrk="1" latinLnBrk="0" hangingPunct="1">
                        <a:defRPr sz="1800" kern="1200">
                          <a:solidFill>
                            <a:schemeClr val="tx1"/>
                          </a:solidFill>
                          <a:latin typeface="Calibri" panose="020F0502020204030204"/>
                        </a:defRPr>
                      </a:lvl7pPr>
                      <a:lvl8pPr marL="3200400" algn="r" defTabSz="914400" rtl="1" eaLnBrk="1" latinLnBrk="0" hangingPunct="1">
                        <a:defRPr sz="1800" kern="1200">
                          <a:solidFill>
                            <a:schemeClr val="tx1"/>
                          </a:solidFill>
                          <a:latin typeface="Calibri" panose="020F0502020204030204"/>
                        </a:defRPr>
                      </a:lvl8pPr>
                      <a:lvl9pPr marL="3657600" algn="r" defTabSz="914400" rtl="1" eaLnBrk="1" latinLnBrk="0" hangingPunct="1">
                        <a:defRPr sz="1800" kern="1200">
                          <a:solidFill>
                            <a:schemeClr val="tx1"/>
                          </a:solidFill>
                          <a:latin typeface="Calibri" panose="020F0502020204030204"/>
                        </a:defRPr>
                      </a:lvl9p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dirty="0"/>
                        <a:t>الإعداد :</a:t>
                      </a:r>
                      <a:r>
                        <a:rPr lang="ar-SA" dirty="0"/>
                        <a:t> </a:t>
                      </a:r>
                      <a:r>
                        <a:rPr lang="ar-SA" b="1" dirty="0"/>
                        <a:t>ايمان عبدالله </a:t>
                      </a:r>
                      <a:r>
                        <a:rPr lang="ar-SA" b="1" dirty="0" smtClean="0"/>
                        <a:t>ال</a:t>
                      </a:r>
                      <a:r>
                        <a:rPr lang="ar-AE" b="1" dirty="0" smtClean="0"/>
                        <a:t>عبر</a:t>
                      </a:r>
                      <a:r>
                        <a:rPr lang="ar-AE" b="1" baseline="0" dirty="0" smtClean="0"/>
                        <a:t>ي</a:t>
                      </a:r>
                      <a:endParaRPr lang="en-US" b="1" dirty="0"/>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AE" sz="1600" b="1" i="0" u="none" strike="noStrike" kern="1200" cap="none" spc="0" normalizeH="0" baseline="0" noProof="0" dirty="0" smtClean="0">
                          <a:ln>
                            <a:noFill/>
                          </a:ln>
                          <a:solidFill>
                            <a:prstClr val="black"/>
                          </a:solidFill>
                          <a:effectLst/>
                          <a:uLnTx/>
                          <a:uFillTx/>
                          <a:latin typeface="Calibri" panose="020F0502020204030204"/>
                          <a:ea typeface="+mn-ea"/>
                          <a:cs typeface="+mn-cs"/>
                        </a:rPr>
                        <a:t>رقم  الهدف : 3197</a:t>
                      </a:r>
                      <a:endParaRPr kumimoji="0" lang="en-US" sz="1600" b="1"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r" defTabSz="914400" rtl="1" eaLnBrk="1" latinLnBrk="0" hangingPunct="1">
                        <a:defRPr sz="1800" kern="1200">
                          <a:solidFill>
                            <a:schemeClr val="tx1"/>
                          </a:solidFill>
                          <a:latin typeface="Calibri" panose="020F0502020204030204"/>
                        </a:defRPr>
                      </a:lvl1pPr>
                      <a:lvl2pPr marL="457200" algn="r" defTabSz="914400" rtl="1" eaLnBrk="1" latinLnBrk="0" hangingPunct="1">
                        <a:defRPr sz="1800" kern="1200">
                          <a:solidFill>
                            <a:schemeClr val="tx1"/>
                          </a:solidFill>
                          <a:latin typeface="Calibri" panose="020F0502020204030204"/>
                        </a:defRPr>
                      </a:lvl2pPr>
                      <a:lvl3pPr marL="914400" algn="r" defTabSz="914400" rtl="1" eaLnBrk="1" latinLnBrk="0" hangingPunct="1">
                        <a:defRPr sz="1800" kern="1200">
                          <a:solidFill>
                            <a:schemeClr val="tx1"/>
                          </a:solidFill>
                          <a:latin typeface="Calibri" panose="020F0502020204030204"/>
                        </a:defRPr>
                      </a:lvl3pPr>
                      <a:lvl4pPr marL="1371600" algn="r" defTabSz="914400" rtl="1" eaLnBrk="1" latinLnBrk="0" hangingPunct="1">
                        <a:defRPr sz="1800" kern="1200">
                          <a:solidFill>
                            <a:schemeClr val="tx1"/>
                          </a:solidFill>
                          <a:latin typeface="Calibri" panose="020F0502020204030204"/>
                        </a:defRPr>
                      </a:lvl4pPr>
                      <a:lvl5pPr marL="1828800" algn="r" defTabSz="914400" rtl="1" eaLnBrk="1" latinLnBrk="0" hangingPunct="1">
                        <a:defRPr sz="1800" kern="1200">
                          <a:solidFill>
                            <a:schemeClr val="tx1"/>
                          </a:solidFill>
                          <a:latin typeface="Calibri" panose="020F0502020204030204"/>
                        </a:defRPr>
                      </a:lvl5pPr>
                      <a:lvl6pPr marL="2286000" algn="r" defTabSz="914400" rtl="1" eaLnBrk="1" latinLnBrk="0" hangingPunct="1">
                        <a:defRPr sz="1800" kern="1200">
                          <a:solidFill>
                            <a:schemeClr val="tx1"/>
                          </a:solidFill>
                          <a:latin typeface="Calibri" panose="020F0502020204030204"/>
                        </a:defRPr>
                      </a:lvl6pPr>
                      <a:lvl7pPr marL="2743200" algn="r" defTabSz="914400" rtl="1" eaLnBrk="1" latinLnBrk="0" hangingPunct="1">
                        <a:defRPr sz="1800" kern="1200">
                          <a:solidFill>
                            <a:schemeClr val="tx1"/>
                          </a:solidFill>
                          <a:latin typeface="Calibri" panose="020F0502020204030204"/>
                        </a:defRPr>
                      </a:lvl7pPr>
                      <a:lvl8pPr marL="3200400" algn="r" defTabSz="914400" rtl="1" eaLnBrk="1" latinLnBrk="0" hangingPunct="1">
                        <a:defRPr sz="1800" kern="1200">
                          <a:solidFill>
                            <a:schemeClr val="tx1"/>
                          </a:solidFill>
                          <a:latin typeface="Calibri" panose="020F0502020204030204"/>
                        </a:defRPr>
                      </a:lvl8pPr>
                      <a:lvl9pPr marL="3657600" algn="r" defTabSz="914400" rtl="1" eaLnBrk="1" latinLnBrk="0" hangingPunct="1">
                        <a:defRPr sz="1800" kern="1200">
                          <a:solidFill>
                            <a:schemeClr val="tx1"/>
                          </a:solidFill>
                          <a:latin typeface="Calibri" panose="020F0502020204030204"/>
                        </a:defRPr>
                      </a:lvl9p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AE" sz="1600" b="1" i="0" u="none" strike="noStrike" kern="1200" cap="none" spc="0" normalizeH="0" baseline="0" noProof="0" dirty="0" smtClean="0">
                          <a:ln>
                            <a:noFill/>
                          </a:ln>
                          <a:solidFill>
                            <a:prstClr val="black"/>
                          </a:solidFill>
                          <a:effectLst/>
                          <a:uLnTx/>
                          <a:uFillTx/>
                          <a:latin typeface="Calibri" panose="020F0502020204030204"/>
                          <a:ea typeface="+mn-ea"/>
                          <a:cs typeface="+mn-cs"/>
                        </a:rPr>
                        <a:t>وضع الكرات الملونة في الصندوق</a:t>
                      </a:r>
                      <a:endParaRPr kumimoji="0" lang="en-US" sz="1600" b="1"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nchor="ctr">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r" defTabSz="914400" rtl="1" eaLnBrk="1" latinLnBrk="0" hangingPunct="1">
                        <a:defRPr sz="1800" kern="1200">
                          <a:solidFill>
                            <a:schemeClr val="tx1"/>
                          </a:solidFill>
                          <a:latin typeface="Calibri" panose="020F0502020204030204"/>
                        </a:defRPr>
                      </a:lvl1pPr>
                      <a:lvl2pPr marL="457200" algn="r" defTabSz="914400" rtl="1" eaLnBrk="1" latinLnBrk="0" hangingPunct="1">
                        <a:defRPr sz="1800" kern="1200">
                          <a:solidFill>
                            <a:schemeClr val="tx1"/>
                          </a:solidFill>
                          <a:latin typeface="Calibri" panose="020F0502020204030204"/>
                        </a:defRPr>
                      </a:lvl2pPr>
                      <a:lvl3pPr marL="914400" algn="r" defTabSz="914400" rtl="1" eaLnBrk="1" latinLnBrk="0" hangingPunct="1">
                        <a:defRPr sz="1800" kern="1200">
                          <a:solidFill>
                            <a:schemeClr val="tx1"/>
                          </a:solidFill>
                          <a:latin typeface="Calibri" panose="020F0502020204030204"/>
                        </a:defRPr>
                      </a:lvl3pPr>
                      <a:lvl4pPr marL="1371600" algn="r" defTabSz="914400" rtl="1" eaLnBrk="1" latinLnBrk="0" hangingPunct="1">
                        <a:defRPr sz="1800" kern="1200">
                          <a:solidFill>
                            <a:schemeClr val="tx1"/>
                          </a:solidFill>
                          <a:latin typeface="Calibri" panose="020F0502020204030204"/>
                        </a:defRPr>
                      </a:lvl4pPr>
                      <a:lvl5pPr marL="1828800" algn="r" defTabSz="914400" rtl="1" eaLnBrk="1" latinLnBrk="0" hangingPunct="1">
                        <a:defRPr sz="1800" kern="1200">
                          <a:solidFill>
                            <a:schemeClr val="tx1"/>
                          </a:solidFill>
                          <a:latin typeface="Calibri" panose="020F0502020204030204"/>
                        </a:defRPr>
                      </a:lvl5pPr>
                      <a:lvl6pPr marL="2286000" algn="r" defTabSz="914400" rtl="1" eaLnBrk="1" latinLnBrk="0" hangingPunct="1">
                        <a:defRPr sz="1800" kern="1200">
                          <a:solidFill>
                            <a:schemeClr val="tx1"/>
                          </a:solidFill>
                          <a:latin typeface="Calibri" panose="020F0502020204030204"/>
                        </a:defRPr>
                      </a:lvl6pPr>
                      <a:lvl7pPr marL="2743200" algn="r" defTabSz="914400" rtl="1" eaLnBrk="1" latinLnBrk="0" hangingPunct="1">
                        <a:defRPr sz="1800" kern="1200">
                          <a:solidFill>
                            <a:schemeClr val="tx1"/>
                          </a:solidFill>
                          <a:latin typeface="Calibri" panose="020F0502020204030204"/>
                        </a:defRPr>
                      </a:lvl7pPr>
                      <a:lvl8pPr marL="3200400" algn="r" defTabSz="914400" rtl="1" eaLnBrk="1" latinLnBrk="0" hangingPunct="1">
                        <a:defRPr sz="1800" kern="1200">
                          <a:solidFill>
                            <a:schemeClr val="tx1"/>
                          </a:solidFill>
                          <a:latin typeface="Calibri" panose="020F0502020204030204"/>
                        </a:defRPr>
                      </a:lvl8pPr>
                      <a:lvl9pPr marL="3657600" algn="r" defTabSz="914400" rtl="1" eaLnBrk="1" latinLnBrk="0" hangingPunct="1">
                        <a:defRPr sz="1800" kern="1200">
                          <a:solidFill>
                            <a:schemeClr val="tx1"/>
                          </a:solidFill>
                          <a:latin typeface="Calibri" panose="020F0502020204030204"/>
                        </a:defRPr>
                      </a:lvl9p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b="1" dirty="0"/>
                        <a:t>الهدف</a:t>
                      </a:r>
                      <a:endParaRPr lang="en-US" b="1" dirty="0"/>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xmlns="" val="10000"/>
                  </a:ext>
                </a:extLst>
              </a:tr>
              <a:tr h="420274">
                <a:tc>
                  <a:txBody>
                    <a:bodyPr/>
                    <a:lstStyle>
                      <a:lvl1pPr marL="0" algn="r" defTabSz="914400" rtl="1" eaLnBrk="1" latinLnBrk="0" hangingPunct="1">
                        <a:defRPr sz="1800" kern="1200">
                          <a:solidFill>
                            <a:schemeClr val="tx1"/>
                          </a:solidFill>
                          <a:latin typeface="Calibri" panose="020F0502020204030204"/>
                        </a:defRPr>
                      </a:lvl1pPr>
                      <a:lvl2pPr marL="457200" algn="r" defTabSz="914400" rtl="1" eaLnBrk="1" latinLnBrk="0" hangingPunct="1">
                        <a:defRPr sz="1800" kern="1200">
                          <a:solidFill>
                            <a:schemeClr val="tx1"/>
                          </a:solidFill>
                          <a:latin typeface="Calibri" panose="020F0502020204030204"/>
                        </a:defRPr>
                      </a:lvl2pPr>
                      <a:lvl3pPr marL="914400" algn="r" defTabSz="914400" rtl="1" eaLnBrk="1" latinLnBrk="0" hangingPunct="1">
                        <a:defRPr sz="1800" kern="1200">
                          <a:solidFill>
                            <a:schemeClr val="tx1"/>
                          </a:solidFill>
                          <a:latin typeface="Calibri" panose="020F0502020204030204"/>
                        </a:defRPr>
                      </a:lvl3pPr>
                      <a:lvl4pPr marL="1371600" algn="r" defTabSz="914400" rtl="1" eaLnBrk="1" latinLnBrk="0" hangingPunct="1">
                        <a:defRPr sz="1800" kern="1200">
                          <a:solidFill>
                            <a:schemeClr val="tx1"/>
                          </a:solidFill>
                          <a:latin typeface="Calibri" panose="020F0502020204030204"/>
                        </a:defRPr>
                      </a:lvl4pPr>
                      <a:lvl5pPr marL="1828800" algn="r" defTabSz="914400" rtl="1" eaLnBrk="1" latinLnBrk="0" hangingPunct="1">
                        <a:defRPr sz="1800" kern="1200">
                          <a:solidFill>
                            <a:schemeClr val="tx1"/>
                          </a:solidFill>
                          <a:latin typeface="Calibri" panose="020F0502020204030204"/>
                        </a:defRPr>
                      </a:lvl5pPr>
                      <a:lvl6pPr marL="2286000" algn="r" defTabSz="914400" rtl="1" eaLnBrk="1" latinLnBrk="0" hangingPunct="1">
                        <a:defRPr sz="1800" kern="1200">
                          <a:solidFill>
                            <a:schemeClr val="tx1"/>
                          </a:solidFill>
                          <a:latin typeface="Calibri" panose="020F0502020204030204"/>
                        </a:defRPr>
                      </a:lvl6pPr>
                      <a:lvl7pPr marL="2743200" algn="r" defTabSz="914400" rtl="1" eaLnBrk="1" latinLnBrk="0" hangingPunct="1">
                        <a:defRPr sz="1800" kern="1200">
                          <a:solidFill>
                            <a:schemeClr val="tx1"/>
                          </a:solidFill>
                          <a:latin typeface="Calibri" panose="020F0502020204030204"/>
                        </a:defRPr>
                      </a:lvl7pPr>
                      <a:lvl8pPr marL="3200400" algn="r" defTabSz="914400" rtl="1" eaLnBrk="1" latinLnBrk="0" hangingPunct="1">
                        <a:defRPr sz="1800" kern="1200">
                          <a:solidFill>
                            <a:schemeClr val="tx1"/>
                          </a:solidFill>
                          <a:latin typeface="Calibri" panose="020F0502020204030204"/>
                        </a:defRPr>
                      </a:lvl8pPr>
                      <a:lvl9pPr marL="3657600" algn="r" defTabSz="914400" rtl="1" eaLnBrk="1" latinLnBrk="0" hangingPunct="1">
                        <a:defRPr sz="1800" kern="1200">
                          <a:solidFill>
                            <a:schemeClr val="tx1"/>
                          </a:solidFill>
                          <a:latin typeface="Calibri" panose="020F0502020204030204"/>
                        </a:defRPr>
                      </a:lvl9p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dirty="0"/>
                        <a:t>الفئة </a:t>
                      </a:r>
                      <a:r>
                        <a:rPr lang="ar-AE" dirty="0" smtClean="0"/>
                        <a:t>العمرية:5-6</a:t>
                      </a:r>
                      <a:r>
                        <a:rPr lang="ar-AE" baseline="0" dirty="0" smtClean="0"/>
                        <a:t> سنوات</a:t>
                      </a:r>
                      <a:r>
                        <a:rPr lang="en-US" baseline="0" dirty="0" smtClean="0"/>
                        <a:t> – </a:t>
                      </a:r>
                      <a:r>
                        <a:rPr lang="ar-AE" baseline="0" dirty="0" smtClean="0"/>
                        <a:t>مهارات الحركة الصغرى</a:t>
                      </a:r>
                      <a:endParaRPr lang="ar-AE" dirty="0"/>
                    </a:p>
                  </a:txBody>
                  <a:tcPr anchor="ctr">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r" defTabSz="914400" rtl="1" eaLnBrk="1" latinLnBrk="0" hangingPunct="1">
                        <a:defRPr sz="1800" kern="1200">
                          <a:solidFill>
                            <a:schemeClr val="tx1"/>
                          </a:solidFill>
                          <a:latin typeface="Calibri" panose="020F0502020204030204"/>
                        </a:defRPr>
                      </a:lvl1pPr>
                      <a:lvl2pPr marL="457200" algn="r" defTabSz="914400" rtl="1" eaLnBrk="1" latinLnBrk="0" hangingPunct="1">
                        <a:defRPr sz="1800" kern="1200">
                          <a:solidFill>
                            <a:schemeClr val="tx1"/>
                          </a:solidFill>
                          <a:latin typeface="Calibri" panose="020F0502020204030204"/>
                        </a:defRPr>
                      </a:lvl2pPr>
                      <a:lvl3pPr marL="914400" algn="r" defTabSz="914400" rtl="1" eaLnBrk="1" latinLnBrk="0" hangingPunct="1">
                        <a:defRPr sz="1800" kern="1200">
                          <a:solidFill>
                            <a:schemeClr val="tx1"/>
                          </a:solidFill>
                          <a:latin typeface="Calibri" panose="020F0502020204030204"/>
                        </a:defRPr>
                      </a:lvl3pPr>
                      <a:lvl4pPr marL="1371600" algn="r" defTabSz="914400" rtl="1" eaLnBrk="1" latinLnBrk="0" hangingPunct="1">
                        <a:defRPr sz="1800" kern="1200">
                          <a:solidFill>
                            <a:schemeClr val="tx1"/>
                          </a:solidFill>
                          <a:latin typeface="Calibri" panose="020F0502020204030204"/>
                        </a:defRPr>
                      </a:lvl4pPr>
                      <a:lvl5pPr marL="1828800" algn="r" defTabSz="914400" rtl="1" eaLnBrk="1" latinLnBrk="0" hangingPunct="1">
                        <a:defRPr sz="1800" kern="1200">
                          <a:solidFill>
                            <a:schemeClr val="tx1"/>
                          </a:solidFill>
                          <a:latin typeface="Calibri" panose="020F0502020204030204"/>
                        </a:defRPr>
                      </a:lvl5pPr>
                      <a:lvl6pPr marL="2286000" algn="r" defTabSz="914400" rtl="1" eaLnBrk="1" latinLnBrk="0" hangingPunct="1">
                        <a:defRPr sz="1800" kern="1200">
                          <a:solidFill>
                            <a:schemeClr val="tx1"/>
                          </a:solidFill>
                          <a:latin typeface="Calibri" panose="020F0502020204030204"/>
                        </a:defRPr>
                      </a:lvl6pPr>
                      <a:lvl7pPr marL="2743200" algn="r" defTabSz="914400" rtl="1" eaLnBrk="1" latinLnBrk="0" hangingPunct="1">
                        <a:defRPr sz="1800" kern="1200">
                          <a:solidFill>
                            <a:schemeClr val="tx1"/>
                          </a:solidFill>
                          <a:latin typeface="Calibri" panose="020F0502020204030204"/>
                        </a:defRPr>
                      </a:lvl7pPr>
                      <a:lvl8pPr marL="3200400" algn="r" defTabSz="914400" rtl="1" eaLnBrk="1" latinLnBrk="0" hangingPunct="1">
                        <a:defRPr sz="1800" kern="1200">
                          <a:solidFill>
                            <a:schemeClr val="tx1"/>
                          </a:solidFill>
                          <a:latin typeface="Calibri" panose="020F0502020204030204"/>
                        </a:defRPr>
                      </a:lvl8pPr>
                      <a:lvl9pPr marL="3657600" algn="r" defTabSz="914400" rtl="1" eaLnBrk="1" latinLnBrk="0" hangingPunct="1">
                        <a:defRPr sz="1800" kern="1200">
                          <a:solidFill>
                            <a:schemeClr val="tx1"/>
                          </a:solidFill>
                          <a:latin typeface="Calibri" panose="020F0502020204030204"/>
                        </a:defRPr>
                      </a:lvl9p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dirty="0"/>
                        <a:t>مستوى الشدة: (</a:t>
                      </a:r>
                      <a:r>
                        <a:rPr lang="ar-SA" dirty="0"/>
                        <a:t>بحاجة لدعم شديد</a:t>
                      </a:r>
                      <a:r>
                        <a:rPr lang="ar-AE" dirty="0"/>
                        <a:t>) </a:t>
                      </a: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lang="en-US" dirty="0"/>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r" defTabSz="914400" rtl="1" eaLnBrk="1" latinLnBrk="0" hangingPunct="1">
                        <a:defRPr sz="1800" kern="1200">
                          <a:solidFill>
                            <a:schemeClr val="tx1"/>
                          </a:solidFill>
                          <a:latin typeface="Calibri" panose="020F0502020204030204"/>
                        </a:defRPr>
                      </a:lvl1pPr>
                      <a:lvl2pPr marL="457200" algn="r" defTabSz="914400" rtl="1" eaLnBrk="1" latinLnBrk="0" hangingPunct="1">
                        <a:defRPr sz="1800" kern="1200">
                          <a:solidFill>
                            <a:schemeClr val="tx1"/>
                          </a:solidFill>
                          <a:latin typeface="Calibri" panose="020F0502020204030204"/>
                        </a:defRPr>
                      </a:lvl2pPr>
                      <a:lvl3pPr marL="914400" algn="r" defTabSz="914400" rtl="1" eaLnBrk="1" latinLnBrk="0" hangingPunct="1">
                        <a:defRPr sz="1800" kern="1200">
                          <a:solidFill>
                            <a:schemeClr val="tx1"/>
                          </a:solidFill>
                          <a:latin typeface="Calibri" panose="020F0502020204030204"/>
                        </a:defRPr>
                      </a:lvl3pPr>
                      <a:lvl4pPr marL="1371600" algn="r" defTabSz="914400" rtl="1" eaLnBrk="1" latinLnBrk="0" hangingPunct="1">
                        <a:defRPr sz="1800" kern="1200">
                          <a:solidFill>
                            <a:schemeClr val="tx1"/>
                          </a:solidFill>
                          <a:latin typeface="Calibri" panose="020F0502020204030204"/>
                        </a:defRPr>
                      </a:lvl4pPr>
                      <a:lvl5pPr marL="1828800" algn="r" defTabSz="914400" rtl="1" eaLnBrk="1" latinLnBrk="0" hangingPunct="1">
                        <a:defRPr sz="1800" kern="1200">
                          <a:solidFill>
                            <a:schemeClr val="tx1"/>
                          </a:solidFill>
                          <a:latin typeface="Calibri" panose="020F0502020204030204"/>
                        </a:defRPr>
                      </a:lvl5pPr>
                      <a:lvl6pPr marL="2286000" algn="r" defTabSz="914400" rtl="1" eaLnBrk="1" latinLnBrk="0" hangingPunct="1">
                        <a:defRPr sz="1800" kern="1200">
                          <a:solidFill>
                            <a:schemeClr val="tx1"/>
                          </a:solidFill>
                          <a:latin typeface="Calibri" panose="020F0502020204030204"/>
                        </a:defRPr>
                      </a:lvl6pPr>
                      <a:lvl7pPr marL="2743200" algn="r" defTabSz="914400" rtl="1" eaLnBrk="1" latinLnBrk="0" hangingPunct="1">
                        <a:defRPr sz="1800" kern="1200">
                          <a:solidFill>
                            <a:schemeClr val="tx1"/>
                          </a:solidFill>
                          <a:latin typeface="Calibri" panose="020F0502020204030204"/>
                        </a:defRPr>
                      </a:lvl7pPr>
                      <a:lvl8pPr marL="3200400" algn="r" defTabSz="914400" rtl="1" eaLnBrk="1" latinLnBrk="0" hangingPunct="1">
                        <a:defRPr sz="1800" kern="1200">
                          <a:solidFill>
                            <a:schemeClr val="tx1"/>
                          </a:solidFill>
                          <a:latin typeface="Calibri" panose="020F0502020204030204"/>
                        </a:defRPr>
                      </a:lvl8pPr>
                      <a:lvl9pPr marL="3657600" algn="r" defTabSz="914400" rtl="1" eaLnBrk="1" latinLnBrk="0" hangingPunct="1">
                        <a:defRPr sz="1800" kern="1200">
                          <a:solidFill>
                            <a:schemeClr val="tx1"/>
                          </a:solidFill>
                          <a:latin typeface="Calibri" panose="020F0502020204030204"/>
                        </a:defRPr>
                      </a:lvl9p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dirty="0"/>
                        <a:t>فئة الإعاقة : </a:t>
                      </a:r>
                      <a:r>
                        <a:rPr lang="ar-SA" dirty="0"/>
                        <a:t>اضطراب طيف التوحد</a:t>
                      </a:r>
                      <a:endParaRPr lang="en-US" dirty="0"/>
                    </a:p>
                  </a:txBody>
                  <a:tcPr anchor="ctr">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r" defTabSz="914400" rtl="1" eaLnBrk="1" latinLnBrk="0" hangingPunct="1">
                        <a:defRPr sz="1800" kern="1200">
                          <a:solidFill>
                            <a:schemeClr val="tx1"/>
                          </a:solidFill>
                          <a:latin typeface="Calibri" panose="020F0502020204030204"/>
                        </a:defRPr>
                      </a:lvl1pPr>
                      <a:lvl2pPr marL="457200" algn="r" defTabSz="914400" rtl="1" eaLnBrk="1" latinLnBrk="0" hangingPunct="1">
                        <a:defRPr sz="1800" kern="1200">
                          <a:solidFill>
                            <a:schemeClr val="tx1"/>
                          </a:solidFill>
                          <a:latin typeface="Calibri" panose="020F0502020204030204"/>
                        </a:defRPr>
                      </a:lvl2pPr>
                      <a:lvl3pPr marL="914400" algn="r" defTabSz="914400" rtl="1" eaLnBrk="1" latinLnBrk="0" hangingPunct="1">
                        <a:defRPr sz="1800" kern="1200">
                          <a:solidFill>
                            <a:schemeClr val="tx1"/>
                          </a:solidFill>
                          <a:latin typeface="Calibri" panose="020F0502020204030204"/>
                        </a:defRPr>
                      </a:lvl3pPr>
                      <a:lvl4pPr marL="1371600" algn="r" defTabSz="914400" rtl="1" eaLnBrk="1" latinLnBrk="0" hangingPunct="1">
                        <a:defRPr sz="1800" kern="1200">
                          <a:solidFill>
                            <a:schemeClr val="tx1"/>
                          </a:solidFill>
                          <a:latin typeface="Calibri" panose="020F0502020204030204"/>
                        </a:defRPr>
                      </a:lvl4pPr>
                      <a:lvl5pPr marL="1828800" algn="r" defTabSz="914400" rtl="1" eaLnBrk="1" latinLnBrk="0" hangingPunct="1">
                        <a:defRPr sz="1800" kern="1200">
                          <a:solidFill>
                            <a:schemeClr val="tx1"/>
                          </a:solidFill>
                          <a:latin typeface="Calibri" panose="020F0502020204030204"/>
                        </a:defRPr>
                      </a:lvl5pPr>
                      <a:lvl6pPr marL="2286000" algn="r" defTabSz="914400" rtl="1" eaLnBrk="1" latinLnBrk="0" hangingPunct="1">
                        <a:defRPr sz="1800" kern="1200">
                          <a:solidFill>
                            <a:schemeClr val="tx1"/>
                          </a:solidFill>
                          <a:latin typeface="Calibri" panose="020F0502020204030204"/>
                        </a:defRPr>
                      </a:lvl6pPr>
                      <a:lvl7pPr marL="2743200" algn="r" defTabSz="914400" rtl="1" eaLnBrk="1" latinLnBrk="0" hangingPunct="1">
                        <a:defRPr sz="1800" kern="1200">
                          <a:solidFill>
                            <a:schemeClr val="tx1"/>
                          </a:solidFill>
                          <a:latin typeface="Calibri" panose="020F0502020204030204"/>
                        </a:defRPr>
                      </a:lvl7pPr>
                      <a:lvl8pPr marL="3200400" algn="r" defTabSz="914400" rtl="1" eaLnBrk="1" latinLnBrk="0" hangingPunct="1">
                        <a:defRPr sz="1800" kern="1200">
                          <a:solidFill>
                            <a:schemeClr val="tx1"/>
                          </a:solidFill>
                          <a:latin typeface="Calibri" panose="020F0502020204030204"/>
                        </a:defRPr>
                      </a:lvl8pPr>
                      <a:lvl9pPr marL="3657600" algn="r" defTabSz="914400" rtl="1" eaLnBrk="1" latinLnBrk="0" hangingPunct="1">
                        <a:defRPr sz="1800" kern="1200">
                          <a:solidFill>
                            <a:schemeClr val="tx1"/>
                          </a:solidFill>
                          <a:latin typeface="Calibri" panose="020F0502020204030204"/>
                        </a:defRPr>
                      </a:lvl9p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b="1" dirty="0"/>
                        <a:t>بيانات الهدف</a:t>
                      </a:r>
                      <a:endParaRPr lang="en-US" b="1" dirty="0"/>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xmlns="" val="1812628275"/>
                  </a:ext>
                </a:extLst>
              </a:tr>
              <a:tr h="4801487">
                <a:tc gridSpan="4">
                  <a:txBody>
                    <a:bodyPr/>
                    <a:lstStyle>
                      <a:lvl1pPr marL="0" algn="r" defTabSz="914400" rtl="1" eaLnBrk="1" latinLnBrk="0" hangingPunct="1">
                        <a:defRPr sz="1800" kern="1200">
                          <a:solidFill>
                            <a:schemeClr val="tx1"/>
                          </a:solidFill>
                          <a:latin typeface="Calibri" panose="020F0502020204030204"/>
                        </a:defRPr>
                      </a:lvl1pPr>
                      <a:lvl2pPr marL="457200" algn="r" defTabSz="914400" rtl="1" eaLnBrk="1" latinLnBrk="0" hangingPunct="1">
                        <a:defRPr sz="1800" kern="1200">
                          <a:solidFill>
                            <a:schemeClr val="tx1"/>
                          </a:solidFill>
                          <a:latin typeface="Calibri" panose="020F0502020204030204"/>
                        </a:defRPr>
                      </a:lvl2pPr>
                      <a:lvl3pPr marL="914400" algn="r" defTabSz="914400" rtl="1" eaLnBrk="1" latinLnBrk="0" hangingPunct="1">
                        <a:defRPr sz="1800" kern="1200">
                          <a:solidFill>
                            <a:schemeClr val="tx1"/>
                          </a:solidFill>
                          <a:latin typeface="Calibri" panose="020F0502020204030204"/>
                        </a:defRPr>
                      </a:lvl3pPr>
                      <a:lvl4pPr marL="1371600" algn="r" defTabSz="914400" rtl="1" eaLnBrk="1" latinLnBrk="0" hangingPunct="1">
                        <a:defRPr sz="1800" kern="1200">
                          <a:solidFill>
                            <a:schemeClr val="tx1"/>
                          </a:solidFill>
                          <a:latin typeface="Calibri" panose="020F0502020204030204"/>
                        </a:defRPr>
                      </a:lvl4pPr>
                      <a:lvl5pPr marL="1828800" algn="r" defTabSz="914400" rtl="1" eaLnBrk="1" latinLnBrk="0" hangingPunct="1">
                        <a:defRPr sz="1800" kern="1200">
                          <a:solidFill>
                            <a:schemeClr val="tx1"/>
                          </a:solidFill>
                          <a:latin typeface="Calibri" panose="020F0502020204030204"/>
                        </a:defRPr>
                      </a:lvl5pPr>
                      <a:lvl6pPr marL="2286000" algn="r" defTabSz="914400" rtl="1" eaLnBrk="1" latinLnBrk="0" hangingPunct="1">
                        <a:defRPr sz="1800" kern="1200">
                          <a:solidFill>
                            <a:schemeClr val="tx1"/>
                          </a:solidFill>
                          <a:latin typeface="Calibri" panose="020F0502020204030204"/>
                        </a:defRPr>
                      </a:lvl6pPr>
                      <a:lvl7pPr marL="2743200" algn="r" defTabSz="914400" rtl="1" eaLnBrk="1" latinLnBrk="0" hangingPunct="1">
                        <a:defRPr sz="1800" kern="1200">
                          <a:solidFill>
                            <a:schemeClr val="tx1"/>
                          </a:solidFill>
                          <a:latin typeface="Calibri" panose="020F0502020204030204"/>
                        </a:defRPr>
                      </a:lvl7pPr>
                      <a:lvl8pPr marL="3200400" algn="r" defTabSz="914400" rtl="1" eaLnBrk="1" latinLnBrk="0" hangingPunct="1">
                        <a:defRPr sz="1800" kern="1200">
                          <a:solidFill>
                            <a:schemeClr val="tx1"/>
                          </a:solidFill>
                          <a:latin typeface="Calibri" panose="020F0502020204030204"/>
                        </a:defRPr>
                      </a:lvl8pPr>
                      <a:lvl9pPr marL="3657600" algn="r" defTabSz="914400" rtl="1" eaLnBrk="1" latinLnBrk="0" hangingPunct="1">
                        <a:defRPr sz="1800" kern="1200">
                          <a:solidFill>
                            <a:schemeClr val="tx1"/>
                          </a:solidFill>
                          <a:latin typeface="Calibri" panose="020F0502020204030204"/>
                        </a:defRPr>
                      </a:lvl9pPr>
                    </a:lstStyle>
                    <a:p>
                      <a:pPr algn="r" rtl="1"/>
                      <a:endParaRPr lang="ar-SA" sz="1600" baseline="0" dirty="0"/>
                    </a:p>
                    <a:p>
                      <a:pPr algn="r" rtl="1"/>
                      <a:endParaRPr lang="ar-SA" sz="1600" baseline="0" dirty="0"/>
                    </a:p>
                    <a:p>
                      <a:pPr algn="r" rtl="1"/>
                      <a:endParaRPr lang="ar-SA" sz="1600" baseline="0" dirty="0"/>
                    </a:p>
                    <a:p>
                      <a:pPr algn="r" rtl="1"/>
                      <a:endParaRPr lang="ar-SA" sz="1600" baseline="0" dirty="0"/>
                    </a:p>
                    <a:p>
                      <a:pPr algn="r" rtl="1"/>
                      <a:endParaRPr lang="ar-SA" sz="1600" baseline="0" dirty="0"/>
                    </a:p>
                    <a:p>
                      <a:pPr algn="r" rtl="1"/>
                      <a:endParaRPr lang="ar-SA" sz="1600" baseline="0" dirty="0"/>
                    </a:p>
                    <a:p>
                      <a:pPr algn="r" rtl="1"/>
                      <a:endParaRPr lang="ar-SA" sz="1600" baseline="0" dirty="0"/>
                    </a:p>
                    <a:p>
                      <a:pPr algn="r" rtl="1"/>
                      <a:endParaRPr lang="ar-SA" sz="1600" baseline="0" dirty="0"/>
                    </a:p>
                    <a:p>
                      <a:pPr algn="r" rtl="1"/>
                      <a:endParaRPr lang="ar-SA" sz="1600" baseline="0" dirty="0"/>
                    </a:p>
                    <a:p>
                      <a:pPr algn="r" rtl="1"/>
                      <a:r>
                        <a:rPr lang="ar-AE" sz="1600" baseline="0" dirty="0" smtClean="0"/>
                        <a:t>فيديو:</a:t>
                      </a:r>
                      <a:endParaRPr lang="ar-SA" sz="1600" baseline="0" dirty="0"/>
                    </a:p>
                    <a:p>
                      <a:pPr algn="r" rtl="1"/>
                      <a:r>
                        <a:rPr lang="en-US" sz="1600" baseline="0" dirty="0" smtClean="0">
                          <a:hlinkClick r:id="rId2"/>
                        </a:rPr>
                        <a:t>https://youtu.be/W6410et3lqE</a:t>
                      </a:r>
                      <a:r>
                        <a:rPr lang="ar-AE" sz="1600" baseline="0" dirty="0" smtClean="0"/>
                        <a:t> </a:t>
                      </a:r>
                      <a:endParaRPr lang="ar-SA" sz="1600" baseline="0" dirty="0"/>
                    </a:p>
                    <a:p>
                      <a:pPr algn="r" rtl="1"/>
                      <a:endParaRPr lang="ar-SA" sz="1600" baseline="0" dirty="0"/>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lvl1pPr marL="0" algn="r" defTabSz="914400" rtl="1" eaLnBrk="1" latinLnBrk="0" hangingPunct="1">
                        <a:defRPr sz="1800" kern="1200">
                          <a:solidFill>
                            <a:schemeClr val="tx1"/>
                          </a:solidFill>
                          <a:latin typeface="Calibri" panose="020F0502020204030204"/>
                        </a:defRPr>
                      </a:lvl1pPr>
                      <a:lvl2pPr marL="457200" algn="r" defTabSz="914400" rtl="1" eaLnBrk="1" latinLnBrk="0" hangingPunct="1">
                        <a:defRPr sz="1800" kern="1200">
                          <a:solidFill>
                            <a:schemeClr val="tx1"/>
                          </a:solidFill>
                          <a:latin typeface="Calibri" panose="020F0502020204030204"/>
                        </a:defRPr>
                      </a:lvl2pPr>
                      <a:lvl3pPr marL="914400" algn="r" defTabSz="914400" rtl="1" eaLnBrk="1" latinLnBrk="0" hangingPunct="1">
                        <a:defRPr sz="1800" kern="1200">
                          <a:solidFill>
                            <a:schemeClr val="tx1"/>
                          </a:solidFill>
                          <a:latin typeface="Calibri" panose="020F0502020204030204"/>
                        </a:defRPr>
                      </a:lvl3pPr>
                      <a:lvl4pPr marL="1371600" algn="r" defTabSz="914400" rtl="1" eaLnBrk="1" latinLnBrk="0" hangingPunct="1">
                        <a:defRPr sz="1800" kern="1200">
                          <a:solidFill>
                            <a:schemeClr val="tx1"/>
                          </a:solidFill>
                          <a:latin typeface="Calibri" panose="020F0502020204030204"/>
                        </a:defRPr>
                      </a:lvl4pPr>
                      <a:lvl5pPr marL="1828800" algn="r" defTabSz="914400" rtl="1" eaLnBrk="1" latinLnBrk="0" hangingPunct="1">
                        <a:defRPr sz="1800" kern="1200">
                          <a:solidFill>
                            <a:schemeClr val="tx1"/>
                          </a:solidFill>
                          <a:latin typeface="Calibri" panose="020F0502020204030204"/>
                        </a:defRPr>
                      </a:lvl5pPr>
                      <a:lvl6pPr marL="2286000" algn="r" defTabSz="914400" rtl="1" eaLnBrk="1" latinLnBrk="0" hangingPunct="1">
                        <a:defRPr sz="1800" kern="1200">
                          <a:solidFill>
                            <a:schemeClr val="tx1"/>
                          </a:solidFill>
                          <a:latin typeface="Calibri" panose="020F0502020204030204"/>
                        </a:defRPr>
                      </a:lvl6pPr>
                      <a:lvl7pPr marL="2743200" algn="r" defTabSz="914400" rtl="1" eaLnBrk="1" latinLnBrk="0" hangingPunct="1">
                        <a:defRPr sz="1800" kern="1200">
                          <a:solidFill>
                            <a:schemeClr val="tx1"/>
                          </a:solidFill>
                          <a:latin typeface="Calibri" panose="020F0502020204030204"/>
                        </a:defRPr>
                      </a:lvl7pPr>
                      <a:lvl8pPr marL="3200400" algn="r" defTabSz="914400" rtl="1" eaLnBrk="1" latinLnBrk="0" hangingPunct="1">
                        <a:defRPr sz="1800" kern="1200">
                          <a:solidFill>
                            <a:schemeClr val="tx1"/>
                          </a:solidFill>
                          <a:latin typeface="Calibri" panose="020F0502020204030204"/>
                        </a:defRPr>
                      </a:lvl8pPr>
                      <a:lvl9pPr marL="3657600" algn="r" defTabSz="914400" rtl="1" eaLnBrk="1" latinLnBrk="0" hangingPunct="1">
                        <a:defRPr sz="1800" kern="1200">
                          <a:solidFill>
                            <a:schemeClr val="tx1"/>
                          </a:solidFill>
                          <a:latin typeface="Calibri" panose="020F0502020204030204"/>
                        </a:defRPr>
                      </a:lvl9pPr>
                    </a:lstStyle>
                    <a:p>
                      <a:pPr algn="ctr" rtl="1"/>
                      <a:endParaRPr lang="ar-AE" sz="1600" b="1" dirty="0"/>
                    </a:p>
                    <a:p>
                      <a:pPr algn="ctr" rtl="1"/>
                      <a:r>
                        <a:rPr lang="ar-AE" sz="1600" b="1" dirty="0"/>
                        <a:t>كتاب</a:t>
                      </a:r>
                      <a:r>
                        <a:rPr lang="ar-AE" sz="1600" b="1" baseline="0" dirty="0"/>
                        <a:t> الطالب </a:t>
                      </a:r>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xmlns="" val="10003"/>
                  </a:ext>
                </a:extLst>
              </a:tr>
            </a:tbl>
          </a:graphicData>
        </a:graphic>
      </p:graphicFrame>
      <p:sp>
        <p:nvSpPr>
          <p:cNvPr id="3" name="مربع نص 2">
            <a:extLst>
              <a:ext uri="{FF2B5EF4-FFF2-40B4-BE49-F238E27FC236}">
                <a16:creationId xmlns:a16="http://schemas.microsoft.com/office/drawing/2014/main" xmlns="" id="{F1F0B1A9-0BF7-443D-85C9-17E8380B4D8C}"/>
              </a:ext>
            </a:extLst>
          </p:cNvPr>
          <p:cNvSpPr txBox="1"/>
          <p:nvPr/>
        </p:nvSpPr>
        <p:spPr>
          <a:xfrm>
            <a:off x="1625032" y="2079990"/>
            <a:ext cx="9104812" cy="1231106"/>
          </a:xfrm>
          <a:prstGeom prst="rect">
            <a:avLst/>
          </a:prstGeom>
          <a:noFill/>
        </p:spPr>
        <p:txBody>
          <a:bodyPr wrap="square" rtlCol="1">
            <a:spAutoFit/>
          </a:bodyPr>
          <a:lstStyle/>
          <a:p>
            <a:r>
              <a:rPr lang="ar-SA" sz="2000" b="1" dirty="0"/>
              <a:t>درس </a:t>
            </a:r>
            <a:r>
              <a:rPr lang="ar-SA" sz="2000" b="1" dirty="0" smtClean="0"/>
              <a:t>:</a:t>
            </a:r>
            <a:r>
              <a:rPr lang="ar-AE" sz="2000" b="1" dirty="0" smtClean="0"/>
              <a:t>الكرات الملونة</a:t>
            </a:r>
            <a:endParaRPr lang="ar-SA" sz="2000" b="1" dirty="0"/>
          </a:p>
          <a:p>
            <a:r>
              <a:rPr lang="ar-AE" dirty="0" smtClean="0"/>
              <a:t>طلبت مريم من والدتها الذهاب للعب مع صديقاتها في الحديقه ومن بين العابهم الكثيره كانت لعبة اختيار الكرات الملونه ووضعها في الصندوق هي بداية لعبهم وكانت مريم هي الاول في لعب الكرات الملونه بسبب اختيارها للوان المناسبه ووضعها في الصندوق.</a:t>
            </a:r>
            <a:endParaRPr lang="ar-SA"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5172" y="3215613"/>
            <a:ext cx="4574862" cy="2487581"/>
          </a:xfrm>
          <a:prstGeom prst="rect">
            <a:avLst/>
          </a:prstGeom>
        </p:spPr>
      </p:pic>
    </p:spTree>
    <p:extLst>
      <p:ext uri="{BB962C8B-B14F-4D97-AF65-F5344CB8AC3E}">
        <p14:creationId xmlns:p14="http://schemas.microsoft.com/office/powerpoint/2010/main" val="3595102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2">
            <a:extLst>
              <a:ext uri="{FF2B5EF4-FFF2-40B4-BE49-F238E27FC236}">
                <a16:creationId xmlns:a16="http://schemas.microsoft.com/office/drawing/2014/main" xmlns="" id="{F3D2F412-3C2C-4A6D-90F4-EFF561DFD81A}"/>
              </a:ext>
            </a:extLst>
          </p:cNvPr>
          <p:cNvGraphicFramePr>
            <a:graphicFrameLocks noGrp="1"/>
          </p:cNvGraphicFramePr>
          <p:nvPr>
            <p:extLst>
              <p:ext uri="{D42A27DB-BD31-4B8C-83A1-F6EECF244321}">
                <p14:modId xmlns:p14="http://schemas.microsoft.com/office/powerpoint/2010/main" val="3513654737"/>
              </p:ext>
            </p:extLst>
          </p:nvPr>
        </p:nvGraphicFramePr>
        <p:xfrm>
          <a:off x="136478" y="607982"/>
          <a:ext cx="11621933" cy="7759508"/>
        </p:xfrm>
        <a:graphic>
          <a:graphicData uri="http://schemas.openxmlformats.org/drawingml/2006/table">
            <a:tbl>
              <a:tblPr firstRow="1" bandRow="1"/>
              <a:tblGrid>
                <a:gridCol w="10693709">
                  <a:extLst>
                    <a:ext uri="{9D8B030D-6E8A-4147-A177-3AD203B41FA5}">
                      <a16:colId xmlns:a16="http://schemas.microsoft.com/office/drawing/2014/main" xmlns="" val="20000"/>
                    </a:ext>
                  </a:extLst>
                </a:gridCol>
                <a:gridCol w="928224">
                  <a:extLst>
                    <a:ext uri="{9D8B030D-6E8A-4147-A177-3AD203B41FA5}">
                      <a16:colId xmlns:a16="http://schemas.microsoft.com/office/drawing/2014/main" xmlns="" val="20001"/>
                    </a:ext>
                  </a:extLst>
                </a:gridCol>
              </a:tblGrid>
              <a:tr h="420274">
                <a:tc>
                  <a:txBody>
                    <a:bodyPr/>
                    <a:lstStyle>
                      <a:lvl1pPr marL="0" algn="r" defTabSz="914400" rtl="1" eaLnBrk="1" latinLnBrk="0" hangingPunct="1">
                        <a:defRPr sz="1800" kern="1200">
                          <a:solidFill>
                            <a:schemeClr val="tx1"/>
                          </a:solidFill>
                          <a:latin typeface="Calibri" panose="020F0502020204030204"/>
                        </a:defRPr>
                      </a:lvl1pPr>
                      <a:lvl2pPr marL="457200" algn="r" defTabSz="914400" rtl="1" eaLnBrk="1" latinLnBrk="0" hangingPunct="1">
                        <a:defRPr sz="1800" kern="1200">
                          <a:solidFill>
                            <a:schemeClr val="tx1"/>
                          </a:solidFill>
                          <a:latin typeface="Calibri" panose="020F0502020204030204"/>
                        </a:defRPr>
                      </a:lvl2pPr>
                      <a:lvl3pPr marL="914400" algn="r" defTabSz="914400" rtl="1" eaLnBrk="1" latinLnBrk="0" hangingPunct="1">
                        <a:defRPr sz="1800" kern="1200">
                          <a:solidFill>
                            <a:schemeClr val="tx1"/>
                          </a:solidFill>
                          <a:latin typeface="Calibri" panose="020F0502020204030204"/>
                        </a:defRPr>
                      </a:lvl3pPr>
                      <a:lvl4pPr marL="1371600" algn="r" defTabSz="914400" rtl="1" eaLnBrk="1" latinLnBrk="0" hangingPunct="1">
                        <a:defRPr sz="1800" kern="1200">
                          <a:solidFill>
                            <a:schemeClr val="tx1"/>
                          </a:solidFill>
                          <a:latin typeface="Calibri" panose="020F0502020204030204"/>
                        </a:defRPr>
                      </a:lvl4pPr>
                      <a:lvl5pPr marL="1828800" algn="r" defTabSz="914400" rtl="1" eaLnBrk="1" latinLnBrk="0" hangingPunct="1">
                        <a:defRPr sz="1800" kern="1200">
                          <a:solidFill>
                            <a:schemeClr val="tx1"/>
                          </a:solidFill>
                          <a:latin typeface="Calibri" panose="020F0502020204030204"/>
                        </a:defRPr>
                      </a:lvl5pPr>
                      <a:lvl6pPr marL="2286000" algn="r" defTabSz="914400" rtl="1" eaLnBrk="1" latinLnBrk="0" hangingPunct="1">
                        <a:defRPr sz="1800" kern="1200">
                          <a:solidFill>
                            <a:schemeClr val="tx1"/>
                          </a:solidFill>
                          <a:latin typeface="Calibri" panose="020F0502020204030204"/>
                        </a:defRPr>
                      </a:lvl6pPr>
                      <a:lvl7pPr marL="2743200" algn="r" defTabSz="914400" rtl="1" eaLnBrk="1" latinLnBrk="0" hangingPunct="1">
                        <a:defRPr sz="1800" kern="1200">
                          <a:solidFill>
                            <a:schemeClr val="tx1"/>
                          </a:solidFill>
                          <a:latin typeface="Calibri" panose="020F0502020204030204"/>
                        </a:defRPr>
                      </a:lvl7pPr>
                      <a:lvl8pPr marL="3200400" algn="r" defTabSz="914400" rtl="1" eaLnBrk="1" latinLnBrk="0" hangingPunct="1">
                        <a:defRPr sz="1800" kern="1200">
                          <a:solidFill>
                            <a:schemeClr val="tx1"/>
                          </a:solidFill>
                          <a:latin typeface="Calibri" panose="020F0502020204030204"/>
                        </a:defRPr>
                      </a:lvl8pPr>
                      <a:lvl9pPr marL="3657600" algn="r" defTabSz="914400" rtl="1" eaLnBrk="1" latinLnBrk="0" hangingPunct="1">
                        <a:defRPr sz="1800" kern="1200">
                          <a:solidFill>
                            <a:schemeClr val="tx1"/>
                          </a:solidFill>
                          <a:latin typeface="Calibri" panose="020F0502020204030204"/>
                        </a:defRPr>
                      </a:lvl9p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AE" sz="1600" b="1" i="0" u="none" strike="noStrike" kern="1200" cap="none" spc="0" normalizeH="0" baseline="0" noProof="0" dirty="0" smtClean="0">
                          <a:ln>
                            <a:noFill/>
                          </a:ln>
                          <a:solidFill>
                            <a:prstClr val="black"/>
                          </a:solidFill>
                          <a:effectLst/>
                          <a:uLnTx/>
                          <a:uFillTx/>
                          <a:latin typeface="Calibri" panose="020F0502020204030204"/>
                          <a:ea typeface="+mn-ea"/>
                          <a:cs typeface="+mn-cs"/>
                        </a:rPr>
                        <a:t>وضع الكرات الملونة في الصندوق</a:t>
                      </a:r>
                      <a:endParaRPr kumimoji="0" lang="en-US" sz="1600" b="1"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r" defTabSz="914400" rtl="1" eaLnBrk="1" latinLnBrk="0" hangingPunct="1">
                        <a:defRPr sz="1800" kern="1200">
                          <a:solidFill>
                            <a:schemeClr val="tx1"/>
                          </a:solidFill>
                          <a:latin typeface="Calibri" panose="020F0502020204030204"/>
                        </a:defRPr>
                      </a:lvl1pPr>
                      <a:lvl2pPr marL="457200" algn="r" defTabSz="914400" rtl="1" eaLnBrk="1" latinLnBrk="0" hangingPunct="1">
                        <a:defRPr sz="1800" kern="1200">
                          <a:solidFill>
                            <a:schemeClr val="tx1"/>
                          </a:solidFill>
                          <a:latin typeface="Calibri" panose="020F0502020204030204"/>
                        </a:defRPr>
                      </a:lvl2pPr>
                      <a:lvl3pPr marL="914400" algn="r" defTabSz="914400" rtl="1" eaLnBrk="1" latinLnBrk="0" hangingPunct="1">
                        <a:defRPr sz="1800" kern="1200">
                          <a:solidFill>
                            <a:schemeClr val="tx1"/>
                          </a:solidFill>
                          <a:latin typeface="Calibri" panose="020F0502020204030204"/>
                        </a:defRPr>
                      </a:lvl3pPr>
                      <a:lvl4pPr marL="1371600" algn="r" defTabSz="914400" rtl="1" eaLnBrk="1" latinLnBrk="0" hangingPunct="1">
                        <a:defRPr sz="1800" kern="1200">
                          <a:solidFill>
                            <a:schemeClr val="tx1"/>
                          </a:solidFill>
                          <a:latin typeface="Calibri" panose="020F0502020204030204"/>
                        </a:defRPr>
                      </a:lvl4pPr>
                      <a:lvl5pPr marL="1828800" algn="r" defTabSz="914400" rtl="1" eaLnBrk="1" latinLnBrk="0" hangingPunct="1">
                        <a:defRPr sz="1800" kern="1200">
                          <a:solidFill>
                            <a:schemeClr val="tx1"/>
                          </a:solidFill>
                          <a:latin typeface="Calibri" panose="020F0502020204030204"/>
                        </a:defRPr>
                      </a:lvl5pPr>
                      <a:lvl6pPr marL="2286000" algn="r" defTabSz="914400" rtl="1" eaLnBrk="1" latinLnBrk="0" hangingPunct="1">
                        <a:defRPr sz="1800" kern="1200">
                          <a:solidFill>
                            <a:schemeClr val="tx1"/>
                          </a:solidFill>
                          <a:latin typeface="Calibri" panose="020F0502020204030204"/>
                        </a:defRPr>
                      </a:lvl6pPr>
                      <a:lvl7pPr marL="2743200" algn="r" defTabSz="914400" rtl="1" eaLnBrk="1" latinLnBrk="0" hangingPunct="1">
                        <a:defRPr sz="1800" kern="1200">
                          <a:solidFill>
                            <a:schemeClr val="tx1"/>
                          </a:solidFill>
                          <a:latin typeface="Calibri" panose="020F0502020204030204"/>
                        </a:defRPr>
                      </a:lvl7pPr>
                      <a:lvl8pPr marL="3200400" algn="r" defTabSz="914400" rtl="1" eaLnBrk="1" latinLnBrk="0" hangingPunct="1">
                        <a:defRPr sz="1800" kern="1200">
                          <a:solidFill>
                            <a:schemeClr val="tx1"/>
                          </a:solidFill>
                          <a:latin typeface="Calibri" panose="020F0502020204030204"/>
                        </a:defRPr>
                      </a:lvl8pPr>
                      <a:lvl9pPr marL="3657600" algn="r" defTabSz="914400" rtl="1" eaLnBrk="1" latinLnBrk="0" hangingPunct="1">
                        <a:defRPr sz="1800" kern="1200">
                          <a:solidFill>
                            <a:schemeClr val="tx1"/>
                          </a:solidFill>
                          <a:latin typeface="Calibri" panose="020F0502020204030204"/>
                        </a:defRPr>
                      </a:lvl9p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b="1" dirty="0"/>
                        <a:t>الهدف</a:t>
                      </a:r>
                      <a:endParaRPr lang="en-US" b="1" dirty="0"/>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xmlns="" val="10000"/>
                  </a:ext>
                </a:extLst>
              </a:tr>
              <a:tr h="420274">
                <a:tc>
                  <a:txBody>
                    <a:bodyPr/>
                    <a:lstStyle>
                      <a:lvl1pPr marL="0" algn="r" defTabSz="914400" rtl="1" eaLnBrk="1" latinLnBrk="0" hangingPunct="1">
                        <a:defRPr sz="1800" kern="1200">
                          <a:solidFill>
                            <a:schemeClr val="tx1"/>
                          </a:solidFill>
                          <a:latin typeface="Calibri" panose="020F0502020204030204"/>
                        </a:defRPr>
                      </a:lvl1pPr>
                      <a:lvl2pPr marL="457200" algn="r" defTabSz="914400" rtl="1" eaLnBrk="1" latinLnBrk="0" hangingPunct="1">
                        <a:defRPr sz="1800" kern="1200">
                          <a:solidFill>
                            <a:schemeClr val="tx1"/>
                          </a:solidFill>
                          <a:latin typeface="Calibri" panose="020F0502020204030204"/>
                        </a:defRPr>
                      </a:lvl2pPr>
                      <a:lvl3pPr marL="914400" algn="r" defTabSz="914400" rtl="1" eaLnBrk="1" latinLnBrk="0" hangingPunct="1">
                        <a:defRPr sz="1800" kern="1200">
                          <a:solidFill>
                            <a:schemeClr val="tx1"/>
                          </a:solidFill>
                          <a:latin typeface="Calibri" panose="020F0502020204030204"/>
                        </a:defRPr>
                      </a:lvl3pPr>
                      <a:lvl4pPr marL="1371600" algn="r" defTabSz="914400" rtl="1" eaLnBrk="1" latinLnBrk="0" hangingPunct="1">
                        <a:defRPr sz="1800" kern="1200">
                          <a:solidFill>
                            <a:schemeClr val="tx1"/>
                          </a:solidFill>
                          <a:latin typeface="Calibri" panose="020F0502020204030204"/>
                        </a:defRPr>
                      </a:lvl4pPr>
                      <a:lvl5pPr marL="1828800" algn="r" defTabSz="914400" rtl="1" eaLnBrk="1" latinLnBrk="0" hangingPunct="1">
                        <a:defRPr sz="1800" kern="1200">
                          <a:solidFill>
                            <a:schemeClr val="tx1"/>
                          </a:solidFill>
                          <a:latin typeface="Calibri" panose="020F0502020204030204"/>
                        </a:defRPr>
                      </a:lvl5pPr>
                      <a:lvl6pPr marL="2286000" algn="r" defTabSz="914400" rtl="1" eaLnBrk="1" latinLnBrk="0" hangingPunct="1">
                        <a:defRPr sz="1800" kern="1200">
                          <a:solidFill>
                            <a:schemeClr val="tx1"/>
                          </a:solidFill>
                          <a:latin typeface="Calibri" panose="020F0502020204030204"/>
                        </a:defRPr>
                      </a:lvl6pPr>
                      <a:lvl7pPr marL="2743200" algn="r" defTabSz="914400" rtl="1" eaLnBrk="1" latinLnBrk="0" hangingPunct="1">
                        <a:defRPr sz="1800" kern="1200">
                          <a:solidFill>
                            <a:schemeClr val="tx1"/>
                          </a:solidFill>
                          <a:latin typeface="Calibri" panose="020F0502020204030204"/>
                        </a:defRPr>
                      </a:lvl7pPr>
                      <a:lvl8pPr marL="3200400" algn="r" defTabSz="914400" rtl="1" eaLnBrk="1" latinLnBrk="0" hangingPunct="1">
                        <a:defRPr sz="1800" kern="1200">
                          <a:solidFill>
                            <a:schemeClr val="tx1"/>
                          </a:solidFill>
                          <a:latin typeface="Calibri" panose="020F0502020204030204"/>
                        </a:defRPr>
                      </a:lvl8pPr>
                      <a:lvl9pPr marL="3657600" algn="r" defTabSz="914400" rtl="1" eaLnBrk="1" latinLnBrk="0" hangingPunct="1">
                        <a:defRPr sz="1800" kern="1200">
                          <a:solidFill>
                            <a:schemeClr val="tx1"/>
                          </a:solidFill>
                          <a:latin typeface="Calibri" panose="020F0502020204030204"/>
                        </a:defRPr>
                      </a:lvl9pPr>
                    </a:lstStyle>
                    <a:p>
                      <a:pPr algn="r" rtl="1"/>
                      <a:r>
                        <a:rPr lang="ar-SA" sz="1600" b="1" dirty="0"/>
                        <a:t>انشطه</a:t>
                      </a:r>
                      <a:r>
                        <a:rPr lang="ar-SA" sz="1600" b="1" baseline="0" dirty="0"/>
                        <a:t> مهارية</a:t>
                      </a:r>
                      <a:endParaRPr lang="ar-AE" sz="1600" b="1" dirty="0"/>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r" defTabSz="914400" rtl="1" eaLnBrk="1" latinLnBrk="0" hangingPunct="1">
                        <a:defRPr sz="1800" kern="1200">
                          <a:solidFill>
                            <a:schemeClr val="tx1"/>
                          </a:solidFill>
                          <a:latin typeface="Calibri" panose="020F0502020204030204"/>
                        </a:defRPr>
                      </a:lvl1pPr>
                      <a:lvl2pPr marL="457200" algn="r" defTabSz="914400" rtl="1" eaLnBrk="1" latinLnBrk="0" hangingPunct="1">
                        <a:defRPr sz="1800" kern="1200">
                          <a:solidFill>
                            <a:schemeClr val="tx1"/>
                          </a:solidFill>
                          <a:latin typeface="Calibri" panose="020F0502020204030204"/>
                        </a:defRPr>
                      </a:lvl2pPr>
                      <a:lvl3pPr marL="914400" algn="r" defTabSz="914400" rtl="1" eaLnBrk="1" latinLnBrk="0" hangingPunct="1">
                        <a:defRPr sz="1800" kern="1200">
                          <a:solidFill>
                            <a:schemeClr val="tx1"/>
                          </a:solidFill>
                          <a:latin typeface="Calibri" panose="020F0502020204030204"/>
                        </a:defRPr>
                      </a:lvl3pPr>
                      <a:lvl4pPr marL="1371600" algn="r" defTabSz="914400" rtl="1" eaLnBrk="1" latinLnBrk="0" hangingPunct="1">
                        <a:defRPr sz="1800" kern="1200">
                          <a:solidFill>
                            <a:schemeClr val="tx1"/>
                          </a:solidFill>
                          <a:latin typeface="Calibri" panose="020F0502020204030204"/>
                        </a:defRPr>
                      </a:lvl4pPr>
                      <a:lvl5pPr marL="1828800" algn="r" defTabSz="914400" rtl="1" eaLnBrk="1" latinLnBrk="0" hangingPunct="1">
                        <a:defRPr sz="1800" kern="1200">
                          <a:solidFill>
                            <a:schemeClr val="tx1"/>
                          </a:solidFill>
                          <a:latin typeface="Calibri" panose="020F0502020204030204"/>
                        </a:defRPr>
                      </a:lvl5pPr>
                      <a:lvl6pPr marL="2286000" algn="r" defTabSz="914400" rtl="1" eaLnBrk="1" latinLnBrk="0" hangingPunct="1">
                        <a:defRPr sz="1800" kern="1200">
                          <a:solidFill>
                            <a:schemeClr val="tx1"/>
                          </a:solidFill>
                          <a:latin typeface="Calibri" panose="020F0502020204030204"/>
                        </a:defRPr>
                      </a:lvl6pPr>
                      <a:lvl7pPr marL="2743200" algn="r" defTabSz="914400" rtl="1" eaLnBrk="1" latinLnBrk="0" hangingPunct="1">
                        <a:defRPr sz="1800" kern="1200">
                          <a:solidFill>
                            <a:schemeClr val="tx1"/>
                          </a:solidFill>
                          <a:latin typeface="Calibri" panose="020F0502020204030204"/>
                        </a:defRPr>
                      </a:lvl7pPr>
                      <a:lvl8pPr marL="3200400" algn="r" defTabSz="914400" rtl="1" eaLnBrk="1" latinLnBrk="0" hangingPunct="1">
                        <a:defRPr sz="1800" kern="1200">
                          <a:solidFill>
                            <a:schemeClr val="tx1"/>
                          </a:solidFill>
                          <a:latin typeface="Calibri" panose="020F0502020204030204"/>
                        </a:defRPr>
                      </a:lvl8pPr>
                      <a:lvl9pPr marL="3657600" algn="r" defTabSz="914400" rtl="1" eaLnBrk="1" latinLnBrk="0" hangingPunct="1">
                        <a:defRPr sz="1800" kern="1200">
                          <a:solidFill>
                            <a:schemeClr val="tx1"/>
                          </a:solidFill>
                          <a:latin typeface="Calibri" panose="020F0502020204030204"/>
                        </a:defRPr>
                      </a:lvl9pPr>
                    </a:lstStyle>
                    <a:p>
                      <a:pPr algn="ctr" rtl="1"/>
                      <a:r>
                        <a:rPr lang="ar-AE" b="1" dirty="0"/>
                        <a:t>المكونات </a:t>
                      </a:r>
                      <a:endParaRPr lang="en-US" b="1" dirty="0"/>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xmlns="" val="10002"/>
                  </a:ext>
                </a:extLst>
              </a:tr>
              <a:tr h="4801487">
                <a:tc>
                  <a:txBody>
                    <a:bodyPr/>
                    <a:lstStyle>
                      <a:lvl1pPr marL="0" algn="r" defTabSz="914400" rtl="1" eaLnBrk="1" latinLnBrk="0" hangingPunct="1">
                        <a:defRPr sz="1800" kern="1200">
                          <a:solidFill>
                            <a:schemeClr val="tx1"/>
                          </a:solidFill>
                          <a:latin typeface="Calibri" panose="020F0502020204030204"/>
                        </a:defRPr>
                      </a:lvl1pPr>
                      <a:lvl2pPr marL="457200" algn="r" defTabSz="914400" rtl="1" eaLnBrk="1" latinLnBrk="0" hangingPunct="1">
                        <a:defRPr sz="1800" kern="1200">
                          <a:solidFill>
                            <a:schemeClr val="tx1"/>
                          </a:solidFill>
                          <a:latin typeface="Calibri" panose="020F0502020204030204"/>
                        </a:defRPr>
                      </a:lvl2pPr>
                      <a:lvl3pPr marL="914400" algn="r" defTabSz="914400" rtl="1" eaLnBrk="1" latinLnBrk="0" hangingPunct="1">
                        <a:defRPr sz="1800" kern="1200">
                          <a:solidFill>
                            <a:schemeClr val="tx1"/>
                          </a:solidFill>
                          <a:latin typeface="Calibri" panose="020F0502020204030204"/>
                        </a:defRPr>
                      </a:lvl3pPr>
                      <a:lvl4pPr marL="1371600" algn="r" defTabSz="914400" rtl="1" eaLnBrk="1" latinLnBrk="0" hangingPunct="1">
                        <a:defRPr sz="1800" kern="1200">
                          <a:solidFill>
                            <a:schemeClr val="tx1"/>
                          </a:solidFill>
                          <a:latin typeface="Calibri" panose="020F0502020204030204"/>
                        </a:defRPr>
                      </a:lvl4pPr>
                      <a:lvl5pPr marL="1828800" algn="r" defTabSz="914400" rtl="1" eaLnBrk="1" latinLnBrk="0" hangingPunct="1">
                        <a:defRPr sz="1800" kern="1200">
                          <a:solidFill>
                            <a:schemeClr val="tx1"/>
                          </a:solidFill>
                          <a:latin typeface="Calibri" panose="020F0502020204030204"/>
                        </a:defRPr>
                      </a:lvl5pPr>
                      <a:lvl6pPr marL="2286000" algn="r" defTabSz="914400" rtl="1" eaLnBrk="1" latinLnBrk="0" hangingPunct="1">
                        <a:defRPr sz="1800" kern="1200">
                          <a:solidFill>
                            <a:schemeClr val="tx1"/>
                          </a:solidFill>
                          <a:latin typeface="Calibri" panose="020F0502020204030204"/>
                        </a:defRPr>
                      </a:lvl6pPr>
                      <a:lvl7pPr marL="2743200" algn="r" defTabSz="914400" rtl="1" eaLnBrk="1" latinLnBrk="0" hangingPunct="1">
                        <a:defRPr sz="1800" kern="1200">
                          <a:solidFill>
                            <a:schemeClr val="tx1"/>
                          </a:solidFill>
                          <a:latin typeface="Calibri" panose="020F0502020204030204"/>
                        </a:defRPr>
                      </a:lvl7pPr>
                      <a:lvl8pPr marL="3200400" algn="r" defTabSz="914400" rtl="1" eaLnBrk="1" latinLnBrk="0" hangingPunct="1">
                        <a:defRPr sz="1800" kern="1200">
                          <a:solidFill>
                            <a:schemeClr val="tx1"/>
                          </a:solidFill>
                          <a:latin typeface="Calibri" panose="020F0502020204030204"/>
                        </a:defRPr>
                      </a:lvl8pPr>
                      <a:lvl9pPr marL="3657600" algn="r" defTabSz="914400" rtl="1" eaLnBrk="1" latinLnBrk="0" hangingPunct="1">
                        <a:defRPr sz="1800" kern="1200">
                          <a:solidFill>
                            <a:schemeClr val="tx1"/>
                          </a:solidFill>
                          <a:latin typeface="Calibri" panose="020F0502020204030204"/>
                        </a:defRPr>
                      </a:lvl9p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ar-AE" sz="16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AE" sz="1600" b="1" i="0" u="sng" strike="noStrike" kern="1200" cap="none" spc="0" normalizeH="0" baseline="0" noProof="0" dirty="0">
                          <a:ln>
                            <a:noFill/>
                          </a:ln>
                          <a:solidFill>
                            <a:prstClr val="black"/>
                          </a:solidFill>
                          <a:effectLst/>
                          <a:uLnTx/>
                          <a:uFillTx/>
                          <a:latin typeface="Calibri" panose="020F0502020204030204"/>
                          <a:ea typeface="+mn-ea"/>
                          <a:cs typeface="+mn-cs"/>
                        </a:rPr>
                        <a:t>الأنشطة الصفية: </a:t>
                      </a:r>
                      <a:endParaRPr kumimoji="0" lang="ar-SA" sz="1600" b="1" i="0" u="sng"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600" b="1" i="0" u="sng"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sz="1600" b="1" i="0" u="none" strike="noStrike" kern="1200" cap="none" spc="0" normalizeH="0" baseline="0" noProof="0" dirty="0">
                          <a:ln>
                            <a:noFill/>
                          </a:ln>
                          <a:solidFill>
                            <a:prstClr val="black"/>
                          </a:solidFill>
                          <a:effectLst/>
                          <a:uLnTx/>
                          <a:uFillTx/>
                          <a:latin typeface="Calibri" panose="020F0502020204030204"/>
                          <a:ea typeface="+mn-ea"/>
                          <a:cs typeface="+mn-cs"/>
                        </a:rPr>
                        <a:t>1- وضع </a:t>
                      </a:r>
                      <a:r>
                        <a:rPr kumimoji="0" lang="ar-AE" sz="1600" b="1" i="0" u="none" strike="noStrike" kern="1200" cap="none" spc="0" normalizeH="0" baseline="0" noProof="0" dirty="0" smtClean="0">
                          <a:ln>
                            <a:noFill/>
                          </a:ln>
                          <a:solidFill>
                            <a:prstClr val="black"/>
                          </a:solidFill>
                          <a:effectLst/>
                          <a:uLnTx/>
                          <a:uFillTx/>
                          <a:latin typeface="Calibri" panose="020F0502020204030204"/>
                          <a:ea typeface="+mn-ea"/>
                          <a:cs typeface="+mn-cs"/>
                        </a:rPr>
                        <a:t>الكرات الملونة </a:t>
                      </a:r>
                      <a:r>
                        <a:rPr kumimoji="0" lang="ar-SA" sz="1600" b="1" i="0" u="none" strike="noStrike" kern="1200" cap="none" spc="0" normalizeH="0" baseline="0" noProof="0" dirty="0" smtClean="0">
                          <a:ln>
                            <a:noFill/>
                          </a:ln>
                          <a:solidFill>
                            <a:prstClr val="black"/>
                          </a:solidFill>
                          <a:effectLst/>
                          <a:uLnTx/>
                          <a:uFillTx/>
                          <a:latin typeface="Calibri" panose="020F0502020204030204"/>
                          <a:ea typeface="+mn-ea"/>
                          <a:cs typeface="+mn-cs"/>
                        </a:rPr>
                        <a:t>امام </a:t>
                      </a:r>
                      <a:r>
                        <a:rPr kumimoji="0" lang="ar-SA" sz="1600" b="1" i="0" u="none" strike="noStrike" kern="1200" cap="none" spc="0" normalizeH="0" baseline="0" noProof="0" dirty="0">
                          <a:ln>
                            <a:noFill/>
                          </a:ln>
                          <a:solidFill>
                            <a:prstClr val="black"/>
                          </a:solidFill>
                          <a:effectLst/>
                          <a:uLnTx/>
                          <a:uFillTx/>
                          <a:latin typeface="Calibri" panose="020F0502020204030204"/>
                          <a:ea typeface="+mn-ea"/>
                          <a:cs typeface="+mn-cs"/>
                        </a:rPr>
                        <a:t>الطالبة </a:t>
                      </a:r>
                      <a:r>
                        <a:rPr kumimoji="0" lang="ar-SA" sz="1600" b="1" i="0" u="none" strike="noStrike" kern="1200" cap="none" spc="0" normalizeH="0" baseline="0" noProof="0" dirty="0" smtClean="0">
                          <a:ln>
                            <a:noFill/>
                          </a:ln>
                          <a:solidFill>
                            <a:prstClr val="black"/>
                          </a:solidFill>
                          <a:effectLst/>
                          <a:uLnTx/>
                          <a:uFillTx/>
                          <a:latin typeface="Calibri" panose="020F0502020204030204"/>
                          <a:ea typeface="+mn-ea"/>
                          <a:cs typeface="+mn-cs"/>
                        </a:rPr>
                        <a:t>(</a:t>
                      </a:r>
                      <a:r>
                        <a:rPr kumimoji="0" lang="ar-SA" sz="1600" b="1" i="0" u="none" strike="noStrike" kern="1200" cap="none" spc="0" normalizeH="0" baseline="0" noProof="0" dirty="0">
                          <a:ln>
                            <a:noFill/>
                          </a:ln>
                          <a:solidFill>
                            <a:prstClr val="black"/>
                          </a:solidFill>
                          <a:effectLst/>
                          <a:uLnTx/>
                          <a:uFillTx/>
                          <a:latin typeface="Calibri" panose="020F0502020204030204"/>
                          <a:ea typeface="+mn-ea"/>
                          <a:cs typeface="+mn-cs"/>
                        </a:rPr>
                        <a:t>تطبيق عملي</a:t>
                      </a:r>
                      <a:r>
                        <a:rPr kumimoji="0" lang="ar-SA" sz="1600" b="1" i="0" u="none" strike="noStrike" kern="1200" cap="none" spc="0" normalizeH="0" baseline="0" noProof="0" dirty="0" smtClean="0">
                          <a:ln>
                            <a:noFill/>
                          </a:ln>
                          <a:solidFill>
                            <a:prstClr val="black"/>
                          </a:solidFill>
                          <a:effectLst/>
                          <a:uLnTx/>
                          <a:uFillTx/>
                          <a:latin typeface="Calibri" panose="020F0502020204030204"/>
                          <a:ea typeface="+mn-ea"/>
                          <a:cs typeface="+mn-cs"/>
                        </a:rPr>
                        <a:t>)</a:t>
                      </a:r>
                      <a:r>
                        <a:rPr kumimoji="0" lang="ar-AE" sz="1600" b="1" i="0" u="none" strike="noStrike" kern="1200" cap="none" spc="0" normalizeH="0" baseline="0" noProof="0" dirty="0" smtClean="0">
                          <a:ln>
                            <a:noFill/>
                          </a:ln>
                          <a:solidFill>
                            <a:prstClr val="black"/>
                          </a:solidFill>
                          <a:effectLst/>
                          <a:uLnTx/>
                          <a:uFillTx/>
                          <a:latin typeface="Calibri" panose="020F0502020204030204"/>
                          <a:ea typeface="+mn-ea"/>
                          <a:cs typeface="+mn-cs"/>
                        </a:rPr>
                        <a:t> ووضع الكرات في الصندوق.</a:t>
                      </a:r>
                      <a:endParaRPr kumimoji="0" lang="ar-SA" sz="16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ar-SA" sz="16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sz="1600" b="1" i="0" u="none" strike="noStrike" kern="1200" cap="none" spc="0" normalizeH="0" baseline="0" noProof="0" dirty="0">
                          <a:ln>
                            <a:noFill/>
                          </a:ln>
                          <a:solidFill>
                            <a:prstClr val="black"/>
                          </a:solidFill>
                          <a:effectLst/>
                          <a:uLnTx/>
                          <a:uFillTx/>
                          <a:latin typeface="Calibri" panose="020F0502020204030204"/>
                          <a:ea typeface="+mn-ea"/>
                          <a:cs typeface="+mn-cs"/>
                        </a:rPr>
                        <a:t>2- نشاط </a:t>
                      </a:r>
                      <a:r>
                        <a:rPr kumimoji="0" lang="ar-SA" sz="1600" b="1" i="0" u="none" strike="noStrike" kern="1200" cap="none" spc="0" normalizeH="0" baseline="0" noProof="0" dirty="0" smtClean="0">
                          <a:ln>
                            <a:noFill/>
                          </a:ln>
                          <a:solidFill>
                            <a:prstClr val="black"/>
                          </a:solidFill>
                          <a:effectLst/>
                          <a:uLnTx/>
                          <a:uFillTx/>
                          <a:latin typeface="Calibri" panose="020F0502020204030204"/>
                          <a:ea typeface="+mn-ea"/>
                          <a:cs typeface="+mn-cs"/>
                        </a:rPr>
                        <a:t>التعرف</a:t>
                      </a:r>
                      <a:r>
                        <a:rPr kumimoji="0" lang="ar-AE" sz="1600" b="1" i="0" u="none" strike="noStrike" kern="1200" cap="none" spc="0" normalizeH="0" baseline="0" noProof="0" dirty="0" smtClean="0">
                          <a:ln>
                            <a:noFill/>
                          </a:ln>
                          <a:solidFill>
                            <a:prstClr val="black"/>
                          </a:solidFill>
                          <a:effectLst/>
                          <a:uLnTx/>
                          <a:uFillTx/>
                          <a:latin typeface="Calibri" panose="020F0502020204030204"/>
                          <a:ea typeface="+mn-ea"/>
                          <a:cs typeface="+mn-cs"/>
                        </a:rPr>
                        <a:t> على الالوان.</a:t>
                      </a:r>
                    </a:p>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ar-SA" sz="16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sz="1600" b="1" i="0" u="none" strike="noStrike" kern="1200" cap="none" spc="0" normalizeH="0" baseline="0" noProof="0" dirty="0">
                          <a:ln>
                            <a:noFill/>
                          </a:ln>
                          <a:solidFill>
                            <a:prstClr val="black"/>
                          </a:solidFill>
                          <a:effectLst/>
                          <a:uLnTx/>
                          <a:uFillTx/>
                          <a:latin typeface="Calibri" panose="020F0502020204030204"/>
                          <a:ea typeface="+mn-ea"/>
                          <a:cs typeface="+mn-cs"/>
                        </a:rPr>
                        <a:t>3-تميز بين </a:t>
                      </a:r>
                      <a:r>
                        <a:rPr kumimoji="0" lang="ar-AE" sz="1600" b="1" i="0" u="none" strike="noStrike" kern="1200" cap="none" spc="0" normalizeH="0" baseline="0" noProof="0" dirty="0" smtClean="0">
                          <a:ln>
                            <a:noFill/>
                          </a:ln>
                          <a:solidFill>
                            <a:prstClr val="black"/>
                          </a:solidFill>
                          <a:effectLst/>
                          <a:uLnTx/>
                          <a:uFillTx/>
                          <a:latin typeface="Calibri" panose="020F0502020204030204"/>
                          <a:ea typeface="+mn-ea"/>
                          <a:cs typeface="+mn-cs"/>
                        </a:rPr>
                        <a:t>الالوان</a:t>
                      </a:r>
                      <a:r>
                        <a:rPr kumimoji="0" lang="ar-SA" sz="1600" b="1" i="0" u="none" strike="noStrike" kern="1200" cap="none" spc="0" normalizeH="0" baseline="0" noProof="0" dirty="0" smtClean="0">
                          <a:ln>
                            <a:noFill/>
                          </a:ln>
                          <a:solidFill>
                            <a:prstClr val="black"/>
                          </a:solidFill>
                          <a:effectLst/>
                          <a:uLnTx/>
                          <a:uFillTx/>
                          <a:latin typeface="Calibri" panose="020F0502020204030204"/>
                          <a:ea typeface="+mn-ea"/>
                          <a:cs typeface="+mn-cs"/>
                        </a:rPr>
                        <a:t>.</a:t>
                      </a:r>
                      <a:endParaRPr kumimoji="0" lang="ar-SA" sz="16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ar-SA" sz="16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sz="1600" b="1" i="0" u="none" strike="noStrike" kern="1200" cap="none" spc="0" normalizeH="0" baseline="0" noProof="0" dirty="0">
                          <a:ln>
                            <a:noFill/>
                          </a:ln>
                          <a:solidFill>
                            <a:prstClr val="black"/>
                          </a:solidFill>
                          <a:effectLst/>
                          <a:uLnTx/>
                          <a:uFillTx/>
                          <a:latin typeface="Calibri" panose="020F0502020204030204"/>
                          <a:ea typeface="+mn-ea"/>
                          <a:cs typeface="+mn-cs"/>
                        </a:rPr>
                        <a:t>4- توصيل </a:t>
                      </a:r>
                      <a:r>
                        <a:rPr kumimoji="0" lang="ar-SA" sz="1600" b="1" i="0" u="none" strike="noStrike" kern="1200" cap="none" spc="0" normalizeH="0" baseline="0" noProof="0" dirty="0" smtClean="0">
                          <a:ln>
                            <a:noFill/>
                          </a:ln>
                          <a:solidFill>
                            <a:prstClr val="black"/>
                          </a:solidFill>
                          <a:effectLst/>
                          <a:uLnTx/>
                          <a:uFillTx/>
                          <a:latin typeface="Calibri" panose="020F0502020204030204"/>
                          <a:ea typeface="+mn-ea"/>
                          <a:cs typeface="+mn-cs"/>
                        </a:rPr>
                        <a:t>بين</a:t>
                      </a:r>
                      <a:r>
                        <a:rPr kumimoji="0" lang="ar-AE" sz="1600" b="1" i="0" u="none" strike="noStrike" kern="1200" cap="none" spc="0" normalizeH="0" baseline="0" noProof="0" dirty="0" smtClean="0">
                          <a:ln>
                            <a:noFill/>
                          </a:ln>
                          <a:solidFill>
                            <a:prstClr val="black"/>
                          </a:solidFill>
                          <a:effectLst/>
                          <a:uLnTx/>
                          <a:uFillTx/>
                          <a:latin typeface="Calibri" panose="020F0502020204030204"/>
                          <a:ea typeface="+mn-ea"/>
                          <a:cs typeface="+mn-cs"/>
                        </a:rPr>
                        <a:t> الصور(الكرات)</a:t>
                      </a:r>
                      <a:r>
                        <a:rPr kumimoji="0" lang="ar-SA" sz="1600" b="1" i="0" u="none" strike="noStrike" kern="1200" cap="none" spc="0" normalizeH="0" baseline="0" noProof="0" dirty="0" smtClean="0">
                          <a:ln>
                            <a:noFill/>
                          </a:ln>
                          <a:solidFill>
                            <a:prstClr val="black"/>
                          </a:solidFill>
                          <a:effectLst/>
                          <a:uLnTx/>
                          <a:uFillTx/>
                          <a:latin typeface="Calibri" panose="020F0502020204030204"/>
                          <a:ea typeface="+mn-ea"/>
                          <a:cs typeface="+mn-cs"/>
                        </a:rPr>
                        <a:t> </a:t>
                      </a:r>
                      <a:r>
                        <a:rPr kumimoji="0" lang="ar-AE" sz="1600" b="1" i="0" u="none" strike="noStrike" kern="1200" cap="none" spc="0" normalizeH="0" baseline="0" noProof="0" dirty="0" smtClean="0">
                          <a:ln>
                            <a:noFill/>
                          </a:ln>
                          <a:solidFill>
                            <a:prstClr val="black"/>
                          </a:solidFill>
                          <a:effectLst/>
                          <a:uLnTx/>
                          <a:uFillTx/>
                          <a:latin typeface="Calibri" panose="020F0502020204030204"/>
                          <a:ea typeface="+mn-ea"/>
                          <a:cs typeface="+mn-cs"/>
                        </a:rPr>
                        <a:t>بمكانها الصحيحه</a:t>
                      </a:r>
                      <a:r>
                        <a:rPr kumimoji="0" lang="ar-SA" sz="1600" b="1" i="0" u="none" strike="noStrike" kern="1200" cap="none" spc="0" normalizeH="0" baseline="0" noProof="0" dirty="0" smtClean="0">
                          <a:ln>
                            <a:noFill/>
                          </a:ln>
                          <a:solidFill>
                            <a:prstClr val="black"/>
                          </a:solidFill>
                          <a:effectLst/>
                          <a:uLnTx/>
                          <a:uFillTx/>
                          <a:latin typeface="Calibri" panose="020F0502020204030204"/>
                          <a:ea typeface="+mn-ea"/>
                          <a:cs typeface="+mn-cs"/>
                        </a:rPr>
                        <a:t> </a:t>
                      </a:r>
                      <a:r>
                        <a:rPr kumimoji="0" lang="ar-SA" sz="1600" b="1" i="0" u="none" strike="noStrike" kern="1200" cap="none" spc="0" normalizeH="0" baseline="0" noProof="0" dirty="0">
                          <a:ln>
                            <a:noFill/>
                          </a:ln>
                          <a:solidFill>
                            <a:prstClr val="black"/>
                          </a:solidFill>
                          <a:effectLst/>
                          <a:uLnTx/>
                          <a:uFillTx/>
                          <a:latin typeface="Calibri" panose="020F0502020204030204"/>
                          <a:ea typeface="+mn-ea"/>
                          <a:cs typeface="+mn-cs"/>
                        </a:rPr>
                        <a:t>.</a:t>
                      </a:r>
                    </a:p>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ar-SA" sz="16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sz="1600" b="1" i="0" u="none" strike="noStrike" kern="1200" cap="none" spc="0" normalizeH="0" baseline="0" noProof="0" dirty="0">
                          <a:ln>
                            <a:noFill/>
                          </a:ln>
                          <a:solidFill>
                            <a:prstClr val="black"/>
                          </a:solidFill>
                          <a:effectLst/>
                          <a:uLnTx/>
                          <a:uFillTx/>
                          <a:latin typeface="Calibri" panose="020F0502020204030204"/>
                          <a:ea typeface="+mn-ea"/>
                          <a:cs typeface="+mn-cs"/>
                        </a:rPr>
                        <a:t>5- الاشارة الي صورة الصحيحة عندما يطلب منه ذلك </a:t>
                      </a:r>
                    </a:p>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ar-SA" sz="16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sz="1600" b="1" i="0" u="none" strike="noStrike" kern="1200" cap="none" spc="0" normalizeH="0" baseline="0" noProof="0" dirty="0">
                          <a:ln>
                            <a:noFill/>
                          </a:ln>
                          <a:solidFill>
                            <a:prstClr val="black"/>
                          </a:solidFill>
                          <a:effectLst/>
                          <a:uLnTx/>
                          <a:uFillTx/>
                          <a:latin typeface="Calibri" panose="020F0502020204030204"/>
                          <a:ea typeface="+mn-ea"/>
                          <a:cs typeface="+mn-cs"/>
                        </a:rPr>
                        <a:t>6-   تلوين صور </a:t>
                      </a:r>
                      <a:r>
                        <a:rPr kumimoji="0" lang="ar-AE" sz="1600" b="1" i="0" u="none" strike="noStrike" kern="1200" cap="none" spc="0" normalizeH="0" baseline="0" noProof="0" dirty="0" smtClean="0">
                          <a:ln>
                            <a:noFill/>
                          </a:ln>
                          <a:solidFill>
                            <a:prstClr val="black"/>
                          </a:solidFill>
                          <a:effectLst/>
                          <a:uLnTx/>
                          <a:uFillTx/>
                          <a:latin typeface="Calibri" panose="020F0502020204030204"/>
                          <a:ea typeface="+mn-ea"/>
                          <a:cs typeface="+mn-cs"/>
                        </a:rPr>
                        <a:t>الكرات الملونة</a:t>
                      </a:r>
                      <a:r>
                        <a:rPr kumimoji="0" lang="ar-SA" sz="1600" b="1" i="0" u="none" strike="noStrike" kern="1200" cap="none" spc="0" normalizeH="0" baseline="0" noProof="0" dirty="0" smtClean="0">
                          <a:ln>
                            <a:noFill/>
                          </a:ln>
                          <a:solidFill>
                            <a:prstClr val="black"/>
                          </a:solidFill>
                          <a:effectLst/>
                          <a:uLnTx/>
                          <a:uFillTx/>
                          <a:latin typeface="Calibri" panose="020F0502020204030204"/>
                          <a:ea typeface="+mn-ea"/>
                          <a:cs typeface="+mn-cs"/>
                        </a:rPr>
                        <a:t> </a:t>
                      </a:r>
                      <a:r>
                        <a:rPr kumimoji="0" lang="ar-SA" sz="1600" b="1" i="0" u="none" strike="noStrike" kern="1200" cap="none" spc="0" normalizeH="0" baseline="0" noProof="0" dirty="0">
                          <a:ln>
                            <a:noFill/>
                          </a:ln>
                          <a:solidFill>
                            <a:prstClr val="black"/>
                          </a:solidFill>
                          <a:effectLst/>
                          <a:uLnTx/>
                          <a:uFillTx/>
                          <a:latin typeface="Calibri" panose="020F0502020204030204"/>
                          <a:ea typeface="+mn-ea"/>
                          <a:cs typeface="+mn-cs"/>
                        </a:rPr>
                        <a:t>.</a:t>
                      </a:r>
                      <a:endParaRPr lang="ar-SA" sz="1600" baseline="0" dirty="0"/>
                    </a:p>
                    <a:p>
                      <a:pPr algn="r" rtl="1"/>
                      <a:endParaRPr lang="ar-SA" sz="1600" baseline="0" dirty="0"/>
                    </a:p>
                    <a:p>
                      <a:pPr algn="r" rtl="1"/>
                      <a:endParaRPr lang="ar-SA" sz="1600" baseline="0" dirty="0"/>
                    </a:p>
                    <a:p>
                      <a:pPr algn="r" rtl="1"/>
                      <a:endParaRPr lang="ar-SA" sz="1600" baseline="0" dirty="0"/>
                    </a:p>
                    <a:p>
                      <a:pPr algn="r" rtl="1"/>
                      <a:endParaRPr lang="ar-SA" sz="1600" baseline="0" dirty="0"/>
                    </a:p>
                    <a:p>
                      <a:pPr algn="r" rtl="1"/>
                      <a:endParaRPr lang="ar-SA" sz="1600" baseline="0" dirty="0"/>
                    </a:p>
                    <a:p>
                      <a:pPr algn="r" rtl="1"/>
                      <a:endParaRPr lang="ar-SA" sz="1600" baseline="0" dirty="0"/>
                    </a:p>
                    <a:p>
                      <a:pPr algn="r" rtl="1"/>
                      <a:endParaRPr lang="ar-SA" sz="1600" baseline="0" dirty="0"/>
                    </a:p>
                    <a:p>
                      <a:pPr algn="r" rtl="1"/>
                      <a:endParaRPr lang="ar-SA" sz="1600" baseline="0" dirty="0"/>
                    </a:p>
                    <a:p>
                      <a:pPr algn="r" rtl="1"/>
                      <a:endParaRPr lang="ar-SA" sz="1600" baseline="0" dirty="0"/>
                    </a:p>
                    <a:p>
                      <a:pPr algn="r" rtl="1"/>
                      <a:endParaRPr lang="ar-AE" sz="1600" baseline="0" dirty="0"/>
                    </a:p>
                    <a:p>
                      <a:pPr algn="r" rtl="1"/>
                      <a:endParaRPr lang="ar-SA" sz="1600" b="1" u="none" baseline="0" dirty="0"/>
                    </a:p>
                    <a:p>
                      <a:pPr algn="r" rtl="1"/>
                      <a:endParaRPr lang="ar-SA" sz="1600" b="1" u="none" baseline="0" dirty="0"/>
                    </a:p>
                    <a:p>
                      <a:pPr algn="r" rtl="1"/>
                      <a:endParaRPr lang="ar-SA" sz="1600" b="1" u="none" baseline="0" dirty="0"/>
                    </a:p>
                    <a:p>
                      <a:pPr algn="r" rtl="1"/>
                      <a:endParaRPr lang="ar-SA" sz="1600" b="1" u="none" baseline="0" dirty="0"/>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r" defTabSz="914400" rtl="1" eaLnBrk="1" latinLnBrk="0" hangingPunct="1">
                        <a:defRPr sz="1800" kern="1200">
                          <a:solidFill>
                            <a:schemeClr val="tx1"/>
                          </a:solidFill>
                          <a:latin typeface="Calibri" panose="020F0502020204030204"/>
                        </a:defRPr>
                      </a:lvl1pPr>
                      <a:lvl2pPr marL="457200" algn="r" defTabSz="914400" rtl="1" eaLnBrk="1" latinLnBrk="0" hangingPunct="1">
                        <a:defRPr sz="1800" kern="1200">
                          <a:solidFill>
                            <a:schemeClr val="tx1"/>
                          </a:solidFill>
                          <a:latin typeface="Calibri" panose="020F0502020204030204"/>
                        </a:defRPr>
                      </a:lvl2pPr>
                      <a:lvl3pPr marL="914400" algn="r" defTabSz="914400" rtl="1" eaLnBrk="1" latinLnBrk="0" hangingPunct="1">
                        <a:defRPr sz="1800" kern="1200">
                          <a:solidFill>
                            <a:schemeClr val="tx1"/>
                          </a:solidFill>
                          <a:latin typeface="Calibri" panose="020F0502020204030204"/>
                        </a:defRPr>
                      </a:lvl3pPr>
                      <a:lvl4pPr marL="1371600" algn="r" defTabSz="914400" rtl="1" eaLnBrk="1" latinLnBrk="0" hangingPunct="1">
                        <a:defRPr sz="1800" kern="1200">
                          <a:solidFill>
                            <a:schemeClr val="tx1"/>
                          </a:solidFill>
                          <a:latin typeface="Calibri" panose="020F0502020204030204"/>
                        </a:defRPr>
                      </a:lvl4pPr>
                      <a:lvl5pPr marL="1828800" algn="r" defTabSz="914400" rtl="1" eaLnBrk="1" latinLnBrk="0" hangingPunct="1">
                        <a:defRPr sz="1800" kern="1200">
                          <a:solidFill>
                            <a:schemeClr val="tx1"/>
                          </a:solidFill>
                          <a:latin typeface="Calibri" panose="020F0502020204030204"/>
                        </a:defRPr>
                      </a:lvl5pPr>
                      <a:lvl6pPr marL="2286000" algn="r" defTabSz="914400" rtl="1" eaLnBrk="1" latinLnBrk="0" hangingPunct="1">
                        <a:defRPr sz="1800" kern="1200">
                          <a:solidFill>
                            <a:schemeClr val="tx1"/>
                          </a:solidFill>
                          <a:latin typeface="Calibri" panose="020F0502020204030204"/>
                        </a:defRPr>
                      </a:lvl6pPr>
                      <a:lvl7pPr marL="2743200" algn="r" defTabSz="914400" rtl="1" eaLnBrk="1" latinLnBrk="0" hangingPunct="1">
                        <a:defRPr sz="1800" kern="1200">
                          <a:solidFill>
                            <a:schemeClr val="tx1"/>
                          </a:solidFill>
                          <a:latin typeface="Calibri" panose="020F0502020204030204"/>
                        </a:defRPr>
                      </a:lvl7pPr>
                      <a:lvl8pPr marL="3200400" algn="r" defTabSz="914400" rtl="1" eaLnBrk="1" latinLnBrk="0" hangingPunct="1">
                        <a:defRPr sz="1800" kern="1200">
                          <a:solidFill>
                            <a:schemeClr val="tx1"/>
                          </a:solidFill>
                          <a:latin typeface="Calibri" panose="020F0502020204030204"/>
                        </a:defRPr>
                      </a:lvl8pPr>
                      <a:lvl9pPr marL="3657600" algn="r" defTabSz="914400" rtl="1" eaLnBrk="1" latinLnBrk="0" hangingPunct="1">
                        <a:defRPr sz="1800" kern="1200">
                          <a:solidFill>
                            <a:schemeClr val="tx1"/>
                          </a:solidFill>
                          <a:latin typeface="Calibri" panose="020F0502020204030204"/>
                        </a:defRPr>
                      </a:lvl9pPr>
                    </a:lstStyle>
                    <a:p>
                      <a:pPr algn="ctr" rtl="1"/>
                      <a:endParaRPr lang="ar-AE" sz="1600" b="1" dirty="0"/>
                    </a:p>
                    <a:p>
                      <a:pPr algn="ctr" rtl="1"/>
                      <a:r>
                        <a:rPr lang="ar-AE" sz="1600" b="1" baseline="0" dirty="0"/>
                        <a:t> </a:t>
                      </a:r>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xmlns="" val="10003"/>
                  </a:ext>
                </a:extLst>
              </a:tr>
            </a:tbl>
          </a:graphicData>
        </a:graphic>
      </p:graphicFrame>
      <p:sp>
        <p:nvSpPr>
          <p:cNvPr id="10" name="TextBox 9"/>
          <p:cNvSpPr txBox="1"/>
          <p:nvPr/>
        </p:nvSpPr>
        <p:spPr>
          <a:xfrm>
            <a:off x="3593206" y="3902299"/>
            <a:ext cx="2434107" cy="369332"/>
          </a:xfrm>
          <a:prstGeom prst="rect">
            <a:avLst/>
          </a:prstGeom>
          <a:noFill/>
        </p:spPr>
        <p:txBody>
          <a:bodyPr wrap="square" rtlCol="0">
            <a:spAutoFit/>
          </a:bodyPr>
          <a:lstStyle/>
          <a:p>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2413" y="2849451"/>
            <a:ext cx="2322576" cy="3657600"/>
          </a:xfrm>
          <a:prstGeom prst="rect">
            <a:avLst/>
          </a:prstGeom>
        </p:spPr>
      </p:pic>
    </p:spTree>
    <p:extLst>
      <p:ext uri="{BB962C8B-B14F-4D97-AF65-F5344CB8AC3E}">
        <p14:creationId xmlns:p14="http://schemas.microsoft.com/office/powerpoint/2010/main" val="28559543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2">
            <a:extLst>
              <a:ext uri="{FF2B5EF4-FFF2-40B4-BE49-F238E27FC236}">
                <a16:creationId xmlns:a16="http://schemas.microsoft.com/office/drawing/2014/main" xmlns="" id="{5F118D0A-AB8A-4BAD-95E7-65AB6AA28096}"/>
              </a:ext>
            </a:extLst>
          </p:cNvPr>
          <p:cNvGraphicFramePr>
            <a:graphicFrameLocks noGrp="1"/>
          </p:cNvGraphicFramePr>
          <p:nvPr>
            <p:extLst>
              <p:ext uri="{D42A27DB-BD31-4B8C-83A1-F6EECF244321}">
                <p14:modId xmlns:p14="http://schemas.microsoft.com/office/powerpoint/2010/main" val="835606033"/>
              </p:ext>
            </p:extLst>
          </p:nvPr>
        </p:nvGraphicFramePr>
        <p:xfrm>
          <a:off x="528033" y="452912"/>
          <a:ext cx="11100970" cy="6244097"/>
        </p:xfrm>
        <a:graphic>
          <a:graphicData uri="http://schemas.openxmlformats.org/drawingml/2006/table">
            <a:tbl>
              <a:tblPr firstRow="1" bandRow="1"/>
              <a:tblGrid>
                <a:gridCol w="10309867">
                  <a:extLst>
                    <a:ext uri="{9D8B030D-6E8A-4147-A177-3AD203B41FA5}">
                      <a16:colId xmlns:a16="http://schemas.microsoft.com/office/drawing/2014/main" xmlns="" val="20000"/>
                    </a:ext>
                  </a:extLst>
                </a:gridCol>
                <a:gridCol w="791103">
                  <a:extLst>
                    <a:ext uri="{9D8B030D-6E8A-4147-A177-3AD203B41FA5}">
                      <a16:colId xmlns:a16="http://schemas.microsoft.com/office/drawing/2014/main" xmlns="" val="20001"/>
                    </a:ext>
                  </a:extLst>
                </a:gridCol>
              </a:tblGrid>
              <a:tr h="3714257">
                <a:tc>
                  <a:txBody>
                    <a:bodyPr/>
                    <a:lstStyle>
                      <a:lvl1pPr marL="0" algn="r" defTabSz="914400" rtl="1" eaLnBrk="1" latinLnBrk="0" hangingPunct="1">
                        <a:defRPr sz="1800" kern="1200">
                          <a:solidFill>
                            <a:schemeClr val="tx1"/>
                          </a:solidFill>
                          <a:latin typeface="Calibri" panose="020F0502020204030204"/>
                        </a:defRPr>
                      </a:lvl1pPr>
                      <a:lvl2pPr marL="457200" algn="r" defTabSz="914400" rtl="1" eaLnBrk="1" latinLnBrk="0" hangingPunct="1">
                        <a:defRPr sz="1800" kern="1200">
                          <a:solidFill>
                            <a:schemeClr val="tx1"/>
                          </a:solidFill>
                          <a:latin typeface="Calibri" panose="020F0502020204030204"/>
                        </a:defRPr>
                      </a:lvl2pPr>
                      <a:lvl3pPr marL="914400" algn="r" defTabSz="914400" rtl="1" eaLnBrk="1" latinLnBrk="0" hangingPunct="1">
                        <a:defRPr sz="1800" kern="1200">
                          <a:solidFill>
                            <a:schemeClr val="tx1"/>
                          </a:solidFill>
                          <a:latin typeface="Calibri" panose="020F0502020204030204"/>
                        </a:defRPr>
                      </a:lvl3pPr>
                      <a:lvl4pPr marL="1371600" algn="r" defTabSz="914400" rtl="1" eaLnBrk="1" latinLnBrk="0" hangingPunct="1">
                        <a:defRPr sz="1800" kern="1200">
                          <a:solidFill>
                            <a:schemeClr val="tx1"/>
                          </a:solidFill>
                          <a:latin typeface="Calibri" panose="020F0502020204030204"/>
                        </a:defRPr>
                      </a:lvl4pPr>
                      <a:lvl5pPr marL="1828800" algn="r" defTabSz="914400" rtl="1" eaLnBrk="1" latinLnBrk="0" hangingPunct="1">
                        <a:defRPr sz="1800" kern="1200">
                          <a:solidFill>
                            <a:schemeClr val="tx1"/>
                          </a:solidFill>
                          <a:latin typeface="Calibri" panose="020F0502020204030204"/>
                        </a:defRPr>
                      </a:lvl5pPr>
                      <a:lvl6pPr marL="2286000" algn="r" defTabSz="914400" rtl="1" eaLnBrk="1" latinLnBrk="0" hangingPunct="1">
                        <a:defRPr sz="1800" kern="1200">
                          <a:solidFill>
                            <a:schemeClr val="tx1"/>
                          </a:solidFill>
                          <a:latin typeface="Calibri" panose="020F0502020204030204"/>
                        </a:defRPr>
                      </a:lvl6pPr>
                      <a:lvl7pPr marL="2743200" algn="r" defTabSz="914400" rtl="1" eaLnBrk="1" latinLnBrk="0" hangingPunct="1">
                        <a:defRPr sz="1800" kern="1200">
                          <a:solidFill>
                            <a:schemeClr val="tx1"/>
                          </a:solidFill>
                          <a:latin typeface="Calibri" panose="020F0502020204030204"/>
                        </a:defRPr>
                      </a:lvl7pPr>
                      <a:lvl8pPr marL="3200400" algn="r" defTabSz="914400" rtl="1" eaLnBrk="1" latinLnBrk="0" hangingPunct="1">
                        <a:defRPr sz="1800" kern="1200">
                          <a:solidFill>
                            <a:schemeClr val="tx1"/>
                          </a:solidFill>
                          <a:latin typeface="Calibri" panose="020F0502020204030204"/>
                        </a:defRPr>
                      </a:lvl8pPr>
                      <a:lvl9pPr marL="3657600" algn="r" defTabSz="914400" rtl="1" eaLnBrk="1" latinLnBrk="0" hangingPunct="1">
                        <a:defRPr sz="1800" kern="1200">
                          <a:solidFill>
                            <a:schemeClr val="tx1"/>
                          </a:solidFill>
                          <a:latin typeface="Calibri" panose="020F0502020204030204"/>
                        </a:defRPr>
                      </a:lvl9p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600" b="0" u="sng" baseline="0" dirty="0">
                          <a:solidFill>
                            <a:srgbClr val="FF0000"/>
                          </a:solidFill>
                          <a:latin typeface="Sakkal Majalla" panose="02000000000000000000" pitchFamily="2" charset="-78"/>
                          <a:cs typeface="Sakkal Majalla" panose="02000000000000000000" pitchFamily="2" charset="-78"/>
                        </a:rPr>
                        <a:t>الحصة الدراسية</a:t>
                      </a:r>
                      <a:r>
                        <a:rPr lang="ar-AE" sz="1600" b="0" u="sng" baseline="0" dirty="0">
                          <a:latin typeface="Sakkal Majalla" panose="02000000000000000000" pitchFamily="2" charset="-78"/>
                          <a:cs typeface="Sakkal Majalla" panose="02000000000000000000" pitchFamily="2" charset="-78"/>
                        </a:rPr>
                        <a:t>:</a:t>
                      </a:r>
                      <a:r>
                        <a:rPr lang="en-US" sz="1600" b="0" u="none" baseline="0" dirty="0">
                          <a:latin typeface="Sakkal Majalla" panose="02000000000000000000" pitchFamily="2" charset="-78"/>
                          <a:cs typeface="Sakkal Majalla" panose="02000000000000000000" pitchFamily="2" charset="-78"/>
                        </a:rPr>
                        <a:t> </a:t>
                      </a:r>
                      <a:r>
                        <a:rPr lang="ar-AE" sz="1600" b="0" u="none" baseline="0" dirty="0">
                          <a:latin typeface="Sakkal Majalla" panose="02000000000000000000" pitchFamily="2" charset="-78"/>
                          <a:cs typeface="Sakkal Majalla" panose="02000000000000000000" pitchFamily="2" charset="-78"/>
                        </a:rPr>
                        <a:t> </a:t>
                      </a:r>
                      <a:r>
                        <a:rPr lang="ar-AE" sz="1600" b="1" u="none" baseline="0" dirty="0">
                          <a:latin typeface="Sakkal Majalla" panose="02000000000000000000" pitchFamily="2" charset="-78"/>
                          <a:cs typeface="Sakkal Majalla" panose="02000000000000000000" pitchFamily="2" charset="-78"/>
                        </a:rPr>
                        <a:t>الهدف الرئيسي</a:t>
                      </a:r>
                      <a:r>
                        <a:rPr lang="ar-EG" sz="1600" b="1" u="none" baseline="0" dirty="0">
                          <a:latin typeface="Sakkal Majalla" panose="02000000000000000000" pitchFamily="2" charset="-78"/>
                          <a:cs typeface="Sakkal Majalla" panose="02000000000000000000" pitchFamily="2" charset="-78"/>
                        </a:rPr>
                        <a:t> </a:t>
                      </a:r>
                      <a:r>
                        <a:rPr lang="ar-SA" sz="1600" b="1" u="none" baseline="0" dirty="0">
                          <a:latin typeface="Sakkal Majalla" panose="02000000000000000000" pitchFamily="2" charset="-78"/>
                          <a:cs typeface="Sakkal Majalla" panose="02000000000000000000" pitchFamily="2" charset="-78"/>
                        </a:rPr>
                        <a:t>: </a:t>
                      </a:r>
                      <a:r>
                        <a:rPr kumimoji="0" lang="ar-SA" sz="1600" b="1" i="0" u="none" strike="noStrike" kern="1200" cap="none" spc="0" normalizeH="0" baseline="0" noProof="0" dirty="0">
                          <a:ln>
                            <a:noFill/>
                          </a:ln>
                          <a:solidFill>
                            <a:prstClr val="black"/>
                          </a:solidFill>
                          <a:effectLst/>
                          <a:uLnTx/>
                          <a:uFillTx/>
                          <a:latin typeface="Calibri" panose="020F0502020204030204"/>
                          <a:ea typeface="+mn-ea"/>
                          <a:cs typeface="+mn-cs"/>
                        </a:rPr>
                        <a:t>ان </a:t>
                      </a:r>
                      <a:r>
                        <a:rPr kumimoji="0" lang="ar-SA" sz="1600" b="1" i="0" u="none" strike="noStrike" kern="1200" cap="none" spc="0" normalizeH="0" baseline="0" noProof="0" dirty="0" smtClean="0">
                          <a:ln>
                            <a:noFill/>
                          </a:ln>
                          <a:solidFill>
                            <a:prstClr val="black"/>
                          </a:solidFill>
                          <a:effectLst/>
                          <a:uLnTx/>
                          <a:uFillTx/>
                          <a:latin typeface="Calibri" panose="020F0502020204030204"/>
                          <a:ea typeface="+mn-ea"/>
                          <a:cs typeface="+mn-cs"/>
                        </a:rPr>
                        <a:t>تستخد</a:t>
                      </a:r>
                      <a:r>
                        <a:rPr kumimoji="0" lang="ar-AE" sz="1600" b="1" i="0" u="none" strike="noStrike" kern="1200" cap="none" spc="0" normalizeH="0" baseline="0" noProof="0" dirty="0" smtClean="0">
                          <a:ln>
                            <a:noFill/>
                          </a:ln>
                          <a:solidFill>
                            <a:prstClr val="black"/>
                          </a:solidFill>
                          <a:effectLst/>
                          <a:uLnTx/>
                          <a:uFillTx/>
                          <a:latin typeface="Calibri" panose="020F0502020204030204"/>
                          <a:ea typeface="+mn-ea"/>
                          <a:cs typeface="+mn-cs"/>
                        </a:rPr>
                        <a:t>م الكرات الملونة</a:t>
                      </a:r>
                      <a:r>
                        <a:rPr kumimoji="0" lang="ar-SA" sz="1600" b="1" i="0" u="none" strike="noStrike" kern="1200" cap="none" spc="0" normalizeH="0" baseline="0" noProof="0" dirty="0" smtClean="0">
                          <a:ln>
                            <a:noFill/>
                          </a:ln>
                          <a:solidFill>
                            <a:prstClr val="black"/>
                          </a:solidFill>
                          <a:effectLst/>
                          <a:uLnTx/>
                          <a:uFillTx/>
                          <a:latin typeface="Calibri" panose="020F0502020204030204"/>
                          <a:ea typeface="+mn-ea"/>
                          <a:cs typeface="+mn-cs"/>
                        </a:rPr>
                        <a:t> (</a:t>
                      </a:r>
                      <a:r>
                        <a:rPr kumimoji="0" lang="ar-AE" sz="1600" b="1" i="0" u="none" strike="noStrike" kern="1200" cap="none" spc="0" normalizeH="0" baseline="0" noProof="0" dirty="0" smtClean="0">
                          <a:ln>
                            <a:noFill/>
                          </a:ln>
                          <a:solidFill>
                            <a:prstClr val="black"/>
                          </a:solidFill>
                          <a:effectLst/>
                          <a:uLnTx/>
                          <a:uFillTx/>
                          <a:latin typeface="Calibri" panose="020F0502020204030204"/>
                          <a:ea typeface="+mn-ea"/>
                          <a:cs typeface="+mn-cs"/>
                        </a:rPr>
                        <a:t>الاحمر,اخضر,اصفر,ازرق</a:t>
                      </a:r>
                      <a:r>
                        <a:rPr kumimoji="0" lang="ar-SA" sz="1600" b="1" i="0" u="none" strike="noStrike" kern="1200" cap="none" spc="0" normalizeH="0" baseline="0" noProof="0" dirty="0" smtClean="0">
                          <a:ln>
                            <a:noFill/>
                          </a:ln>
                          <a:solidFill>
                            <a:prstClr val="black"/>
                          </a:solidFill>
                          <a:effectLst/>
                          <a:uLnTx/>
                          <a:uFillTx/>
                          <a:latin typeface="Calibri" panose="020F0502020204030204"/>
                          <a:ea typeface="+mn-ea"/>
                          <a:cs typeface="+mn-cs"/>
                        </a:rPr>
                        <a:t>) </a:t>
                      </a:r>
                      <a:r>
                        <a:rPr kumimoji="0" lang="ar-SA" sz="1600" b="1" i="0" u="none" strike="noStrike" kern="1200" cap="none" spc="0" normalizeH="0" baseline="0" noProof="0" dirty="0">
                          <a:ln>
                            <a:noFill/>
                          </a:ln>
                          <a:solidFill>
                            <a:prstClr val="black"/>
                          </a:solidFill>
                          <a:effectLst/>
                          <a:uLnTx/>
                          <a:uFillTx/>
                          <a:latin typeface="Calibri" panose="020F0502020204030204"/>
                          <a:ea typeface="+mn-ea"/>
                          <a:cs typeface="+mn-cs"/>
                        </a:rPr>
                        <a:t>دون مساعدة </a:t>
                      </a: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sz="1600" b="1" i="0" u="none" strike="noStrike" kern="1200" cap="none" spc="0" normalizeH="0" baseline="0" noProof="0" dirty="0">
                          <a:ln>
                            <a:noFill/>
                          </a:ln>
                          <a:solidFill>
                            <a:prstClr val="black"/>
                          </a:solidFill>
                          <a:effectLst/>
                          <a:uLnTx/>
                          <a:uFillTx/>
                          <a:latin typeface="Calibri" panose="020F0502020204030204"/>
                          <a:ea typeface="+mn-ea"/>
                          <a:cs typeface="+mn-cs"/>
                        </a:rPr>
                        <a:t>الاهداف الفرعية : التدريب على مهارة الحركة الدقيقة من خلال </a:t>
                      </a:r>
                      <a:r>
                        <a:rPr kumimoji="0" lang="ar-AE" sz="1600" b="1" i="0" u="none" strike="noStrike" kern="1200" cap="none" spc="0" normalizeH="0" baseline="0" noProof="0" dirty="0" smtClean="0">
                          <a:ln>
                            <a:noFill/>
                          </a:ln>
                          <a:solidFill>
                            <a:prstClr val="black"/>
                          </a:solidFill>
                          <a:effectLst/>
                          <a:uLnTx/>
                          <a:uFillTx/>
                          <a:latin typeface="Calibri" panose="020F0502020204030204"/>
                          <a:ea typeface="+mn-ea"/>
                          <a:cs typeface="+mn-cs"/>
                        </a:rPr>
                        <a:t>وضع الكرات الملونة في الصندوق </a:t>
                      </a:r>
                      <a:r>
                        <a:rPr kumimoji="0" lang="ar-SA" sz="1600" b="1" i="0" u="none" strike="noStrike" kern="1200" cap="none" spc="0" normalizeH="0" baseline="0" noProof="0" dirty="0" smtClean="0">
                          <a:ln>
                            <a:noFill/>
                          </a:ln>
                          <a:solidFill>
                            <a:prstClr val="black"/>
                          </a:solidFill>
                          <a:effectLst/>
                          <a:uLnTx/>
                          <a:uFillTx/>
                          <a:latin typeface="Calibri" panose="020F0502020204030204"/>
                          <a:ea typeface="+mn-ea"/>
                          <a:cs typeface="+mn-cs"/>
                        </a:rPr>
                        <a:t>- </a:t>
                      </a:r>
                      <a:r>
                        <a:rPr kumimoji="0" lang="ar-SA" sz="1600" b="1" i="0" u="none" strike="noStrike" kern="1200" cap="none" spc="0" normalizeH="0" baseline="0" noProof="0" dirty="0">
                          <a:ln>
                            <a:noFill/>
                          </a:ln>
                          <a:solidFill>
                            <a:prstClr val="black"/>
                          </a:solidFill>
                          <a:effectLst/>
                          <a:uLnTx/>
                          <a:uFillTx/>
                          <a:latin typeface="Calibri" panose="020F0502020204030204"/>
                          <a:ea typeface="+mn-ea"/>
                          <a:cs typeface="+mn-cs"/>
                        </a:rPr>
                        <a:t>التدريب </a:t>
                      </a:r>
                      <a:r>
                        <a:rPr kumimoji="0" lang="ar-SA" sz="1600" b="1" i="0" u="none" strike="noStrike" kern="1200" cap="none" spc="0" normalizeH="0" baseline="0" noProof="0" dirty="0" smtClean="0">
                          <a:ln>
                            <a:noFill/>
                          </a:ln>
                          <a:solidFill>
                            <a:prstClr val="black"/>
                          </a:solidFill>
                          <a:effectLst/>
                          <a:uLnTx/>
                          <a:uFillTx/>
                          <a:latin typeface="Calibri" panose="020F0502020204030204"/>
                          <a:ea typeface="+mn-ea"/>
                          <a:cs typeface="+mn-cs"/>
                        </a:rPr>
                        <a:t>على</a:t>
                      </a:r>
                      <a:r>
                        <a:rPr kumimoji="0" lang="ar-AE" sz="1600" b="1" i="0" u="none" strike="noStrike" kern="1200" cap="none" spc="0" normalizeH="0" baseline="0" noProof="0" dirty="0" smtClean="0">
                          <a:ln>
                            <a:noFill/>
                          </a:ln>
                          <a:solidFill>
                            <a:prstClr val="black"/>
                          </a:solidFill>
                          <a:effectLst/>
                          <a:uLnTx/>
                          <a:uFillTx/>
                          <a:latin typeface="Calibri" panose="020F0502020204030204"/>
                          <a:ea typeface="+mn-ea"/>
                          <a:cs typeface="+mn-cs"/>
                        </a:rPr>
                        <a:t> وضع الكرات في الصندوق.</a:t>
                      </a:r>
                      <a:endParaRPr kumimoji="0" lang="en-US" sz="16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indent="0" algn="r" defTabSz="914400" rtl="1" eaLnBrk="1" fontAlgn="auto" latinLnBrk="0" hangingPunct="1">
                        <a:lnSpc>
                          <a:spcPct val="100000"/>
                        </a:lnSpc>
                        <a:spcBef>
                          <a:spcPts val="0"/>
                        </a:spcBef>
                        <a:spcAft>
                          <a:spcPts val="0"/>
                        </a:spcAft>
                        <a:buClrTx/>
                        <a:buSzTx/>
                        <a:buFontTx/>
                        <a:buNone/>
                        <a:tabLst/>
                        <a:defRPr/>
                      </a:pPr>
                      <a:endParaRPr lang="ar-AE" sz="1600" b="0" u="none" baseline="0" dirty="0">
                        <a:latin typeface="Sakkal Majalla" panose="02000000000000000000" pitchFamily="2" charset="-78"/>
                        <a:cs typeface="Sakkal Majalla" panose="02000000000000000000" pitchFamily="2" charset="-78"/>
                      </a:endParaRPr>
                    </a:p>
                    <a:p>
                      <a:pPr marL="285750" marR="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ar-EG" sz="1600" b="0" u="none" baseline="0" dirty="0">
                          <a:latin typeface="Sakkal Majalla" panose="02000000000000000000" pitchFamily="2" charset="-78"/>
                          <a:cs typeface="Sakkal Majalla" panose="02000000000000000000" pitchFamily="2" charset="-78"/>
                        </a:rPr>
                        <a:t>تهيئة الطالب للمهارة من خلال سرد القصة</a:t>
                      </a:r>
                      <a:r>
                        <a:rPr lang="ar-AE" sz="1600" b="0" u="none" baseline="0" dirty="0">
                          <a:latin typeface="Sakkal Majalla" panose="02000000000000000000" pitchFamily="2" charset="-78"/>
                          <a:cs typeface="Sakkal Majalla" panose="02000000000000000000" pitchFamily="2" charset="-78"/>
                        </a:rPr>
                        <a:t> وفيديو تعليمي </a:t>
                      </a:r>
                      <a:endParaRPr lang="ar-EG" sz="1600" b="0" u="none" baseline="0" dirty="0">
                        <a:latin typeface="Sakkal Majalla" panose="02000000000000000000" pitchFamily="2" charset="-78"/>
                        <a:cs typeface="Sakkal Majalla" panose="02000000000000000000" pitchFamily="2" charset="-78"/>
                      </a:endParaRPr>
                    </a:p>
                    <a:p>
                      <a:pPr marL="342900" marR="0" indent="-34290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ar-EG" sz="1600" b="0" u="none" baseline="0" dirty="0">
                          <a:latin typeface="Sakkal Majalla" panose="02000000000000000000" pitchFamily="2" charset="-78"/>
                          <a:cs typeface="Sakkal Majalla" panose="02000000000000000000" pitchFamily="2" charset="-78"/>
                        </a:rPr>
                        <a:t>إعداد بطاقات مصورة لتحليل المهارة الى خطوات </a:t>
                      </a:r>
                    </a:p>
                    <a:p>
                      <a:pPr marL="342900" indent="-342900" algn="r" rtl="1">
                        <a:buFont typeface="Arial" panose="020B0604020202020204" pitchFamily="34" charset="0"/>
                        <a:buChar char="•"/>
                      </a:pPr>
                      <a:r>
                        <a:rPr lang="ar-EG" sz="1600" b="0" u="none" baseline="0" dirty="0">
                          <a:latin typeface="Sakkal Majalla" panose="02000000000000000000" pitchFamily="2" charset="-78"/>
                          <a:cs typeface="Sakkal Majalla" panose="02000000000000000000" pitchFamily="2" charset="-78"/>
                        </a:rPr>
                        <a:t>إعداد انشطة عملية لتطبيق المهارة</a:t>
                      </a:r>
                      <a:r>
                        <a:rPr lang="ar-SA" sz="1600" b="0" u="none" baseline="0" dirty="0">
                          <a:latin typeface="Sakkal Majalla" panose="02000000000000000000" pitchFamily="2" charset="-78"/>
                          <a:cs typeface="Sakkal Majalla" panose="02000000000000000000" pitchFamily="2" charset="-78"/>
                        </a:rPr>
                        <a:t> </a:t>
                      </a:r>
                      <a:r>
                        <a:rPr lang="ar-SA" sz="1600" b="0" u="none" baseline="0" dirty="0" smtClean="0">
                          <a:latin typeface="Sakkal Majalla" panose="02000000000000000000" pitchFamily="2" charset="-78"/>
                          <a:cs typeface="Sakkal Majalla" panose="02000000000000000000" pitchFamily="2" charset="-78"/>
                        </a:rPr>
                        <a:t>باستخدام</a:t>
                      </a:r>
                      <a:r>
                        <a:rPr lang="ar-AE" sz="1600" b="0" u="none" baseline="0" dirty="0" smtClean="0">
                          <a:latin typeface="Sakkal Majalla" panose="02000000000000000000" pitchFamily="2" charset="-78"/>
                          <a:cs typeface="Sakkal Majalla" panose="02000000000000000000" pitchFamily="2" charset="-78"/>
                        </a:rPr>
                        <a:t> الكرات الملونة.</a:t>
                      </a:r>
                      <a:r>
                        <a:rPr lang="ar-SA" sz="1600" b="0" u="none" baseline="0" dirty="0" smtClean="0">
                          <a:latin typeface="Sakkal Majalla" panose="02000000000000000000" pitchFamily="2" charset="-78"/>
                          <a:cs typeface="Sakkal Majalla" panose="02000000000000000000" pitchFamily="2" charset="-78"/>
                        </a:rPr>
                        <a:t> </a:t>
                      </a:r>
                      <a:endParaRPr lang="ar-AE" sz="1600" b="0" u="none" baseline="0" dirty="0" smtClean="0">
                        <a:latin typeface="Sakkal Majalla" panose="02000000000000000000" pitchFamily="2" charset="-78"/>
                        <a:cs typeface="Sakkal Majalla" panose="02000000000000000000" pitchFamily="2" charset="-78"/>
                      </a:endParaRPr>
                    </a:p>
                    <a:p>
                      <a:pPr marL="342900" indent="-342900" algn="r" rtl="1">
                        <a:buFont typeface="Arial" panose="020B0604020202020204" pitchFamily="34" charset="0"/>
                        <a:buChar char="•"/>
                      </a:pPr>
                      <a:r>
                        <a:rPr lang="ar-EG" sz="1600" b="0" u="none" baseline="0" dirty="0" smtClean="0">
                          <a:latin typeface="Sakkal Majalla" panose="02000000000000000000" pitchFamily="2" charset="-78"/>
                          <a:cs typeface="Sakkal Majalla" panose="02000000000000000000" pitchFamily="2" charset="-78"/>
                        </a:rPr>
                        <a:t>تطبيق </a:t>
                      </a:r>
                      <a:r>
                        <a:rPr lang="ar-EG" sz="1600" b="0" u="none" baseline="0" dirty="0">
                          <a:latin typeface="Sakkal Majalla" panose="02000000000000000000" pitchFamily="2" charset="-78"/>
                          <a:cs typeface="Sakkal Majalla" panose="02000000000000000000" pitchFamily="2" charset="-78"/>
                        </a:rPr>
                        <a:t>الانشطة الصفية مستخدماً كتاب الطالب و اوراق العمل.</a:t>
                      </a:r>
                    </a:p>
                    <a:p>
                      <a:pPr marL="342900" indent="-342900" algn="r" rtl="1">
                        <a:buFont typeface="Arial" panose="020B0604020202020204" pitchFamily="34" charset="0"/>
                        <a:buChar char="•"/>
                      </a:pPr>
                      <a:r>
                        <a:rPr lang="ar-EG" sz="1600" b="0" u="none" baseline="0" dirty="0">
                          <a:latin typeface="Sakkal Majalla" panose="02000000000000000000" pitchFamily="2" charset="-78"/>
                          <a:cs typeface="Sakkal Majalla" panose="02000000000000000000" pitchFamily="2" charset="-78"/>
                        </a:rPr>
                        <a:t>إعداد انشطة  إضافية من ابتكار المعلم .</a:t>
                      </a:r>
                      <a:endParaRPr lang="ar-EG" sz="1600" b="1" u="none" baseline="0" dirty="0">
                        <a:latin typeface="Sakkal Majalla" panose="02000000000000000000" pitchFamily="2" charset="-78"/>
                        <a:cs typeface="Sakkal Majalla" panose="02000000000000000000" pitchFamily="2" charset="-78"/>
                      </a:endParaRPr>
                    </a:p>
                    <a:p>
                      <a:pPr algn="r" rtl="1"/>
                      <a:endParaRPr lang="ar-AE" sz="1600" b="0" u="none" baseline="0" dirty="0" smtClean="0">
                        <a:latin typeface="Sakkal Majalla" panose="02000000000000000000" pitchFamily="2" charset="-78"/>
                        <a:cs typeface="Sakkal Majalla" panose="02000000000000000000" pitchFamily="2" charset="-78"/>
                      </a:endParaRPr>
                    </a:p>
                    <a:p>
                      <a:pPr algn="r" rtl="1"/>
                      <a:r>
                        <a:rPr lang="ar-AE" sz="1600" b="0" u="sng" baseline="0" dirty="0" smtClean="0">
                          <a:solidFill>
                            <a:srgbClr val="FF0000"/>
                          </a:solidFill>
                          <a:latin typeface="Sakkal Majalla" panose="02000000000000000000" pitchFamily="2" charset="-78"/>
                          <a:cs typeface="Sakkal Majalla" panose="02000000000000000000" pitchFamily="2" charset="-78"/>
                        </a:rPr>
                        <a:t>النشاط الرياضي</a:t>
                      </a:r>
                      <a:r>
                        <a:rPr lang="ar-AE" sz="1600" b="0" u="none" baseline="0" dirty="0" smtClean="0">
                          <a:solidFill>
                            <a:srgbClr val="FF0000"/>
                          </a:solidFill>
                          <a:latin typeface="Sakkal Majalla" panose="02000000000000000000" pitchFamily="2" charset="-78"/>
                          <a:cs typeface="Sakkal Majalla" panose="02000000000000000000" pitchFamily="2" charset="-78"/>
                        </a:rPr>
                        <a:t>  : </a:t>
                      </a:r>
                      <a:r>
                        <a:rPr lang="ar-AE" sz="1600" b="0" u="none" baseline="0" dirty="0" smtClean="0">
                          <a:solidFill>
                            <a:schemeClr val="tx1"/>
                          </a:solidFill>
                          <a:latin typeface="Sakkal Majalla" panose="02000000000000000000" pitchFamily="2" charset="-78"/>
                          <a:cs typeface="Sakkal Majalla" panose="02000000000000000000" pitchFamily="2" charset="-78"/>
                        </a:rPr>
                        <a:t>الركض الى الصندوق لوضع الكرات الملونة.</a:t>
                      </a:r>
                      <a:endParaRPr lang="ar-AE" sz="1600" b="0" kern="1200" baseline="0" dirty="0" smtClean="0">
                        <a:solidFill>
                          <a:schemeClr val="tx1"/>
                        </a:solidFill>
                        <a:latin typeface="Sakkal Majalla" panose="02000000000000000000" pitchFamily="2" charset="-78"/>
                        <a:ea typeface="+mn-ea"/>
                        <a:cs typeface="Sakkal Majalla" panose="02000000000000000000" pitchFamily="2" charset="-78"/>
                      </a:endParaRPr>
                    </a:p>
                    <a:p>
                      <a:pPr algn="r" rtl="1"/>
                      <a:r>
                        <a:rPr lang="ar-AE" sz="1600" b="0" u="sng" baseline="0" dirty="0" smtClean="0">
                          <a:solidFill>
                            <a:srgbClr val="FF0000"/>
                          </a:solidFill>
                          <a:latin typeface="Sakkal Majalla" panose="02000000000000000000" pitchFamily="2" charset="-78"/>
                          <a:cs typeface="Sakkal Majalla" panose="02000000000000000000" pitchFamily="2" charset="-78"/>
                        </a:rPr>
                        <a:t>النشاط الفني</a:t>
                      </a:r>
                      <a:r>
                        <a:rPr lang="ar-AE" sz="1600" b="0" u="none" baseline="0" dirty="0" smtClean="0">
                          <a:latin typeface="Sakkal Majalla" panose="02000000000000000000" pitchFamily="2" charset="-78"/>
                          <a:cs typeface="Sakkal Majalla" panose="02000000000000000000" pitchFamily="2" charset="-78"/>
                        </a:rPr>
                        <a:t>:</a:t>
                      </a:r>
                    </a:p>
                    <a:p>
                      <a:pPr algn="r" rtl="1"/>
                      <a:r>
                        <a:rPr lang="ar-AE" sz="1600" b="0" u="sng" baseline="0" dirty="0" smtClean="0">
                          <a:solidFill>
                            <a:srgbClr val="FF0000"/>
                          </a:solidFill>
                          <a:latin typeface="Sakkal Majalla" panose="02000000000000000000" pitchFamily="2" charset="-78"/>
                          <a:cs typeface="Sakkal Majalla" panose="02000000000000000000" pitchFamily="2" charset="-78"/>
                        </a:rPr>
                        <a:t>النشاط </a:t>
                      </a:r>
                      <a:r>
                        <a:rPr lang="ar-AE" sz="1600" b="0" u="sng" baseline="0" dirty="0">
                          <a:solidFill>
                            <a:srgbClr val="FF0000"/>
                          </a:solidFill>
                          <a:latin typeface="Sakkal Majalla" panose="02000000000000000000" pitchFamily="2" charset="-78"/>
                          <a:cs typeface="Sakkal Majalla" panose="02000000000000000000" pitchFamily="2" charset="-78"/>
                        </a:rPr>
                        <a:t>الموسيقى</a:t>
                      </a:r>
                      <a:r>
                        <a:rPr lang="ar-AE" sz="1600" b="0" u="none" baseline="0" dirty="0">
                          <a:solidFill>
                            <a:srgbClr val="FF0000"/>
                          </a:solidFill>
                          <a:latin typeface="Sakkal Majalla" panose="02000000000000000000" pitchFamily="2" charset="-78"/>
                          <a:cs typeface="Sakkal Majalla" panose="02000000000000000000" pitchFamily="2" charset="-78"/>
                        </a:rPr>
                        <a:t>: </a:t>
                      </a:r>
                      <a:r>
                        <a:rPr lang="ar-EG" sz="1600" b="0" u="none" baseline="0" dirty="0">
                          <a:latin typeface="Sakkal Majalla" panose="02000000000000000000" pitchFamily="2" charset="-78"/>
                          <a:cs typeface="Sakkal Majalla" panose="02000000000000000000" pitchFamily="2" charset="-78"/>
                        </a:rPr>
                        <a:t>الاستماع او غناء انشودة</a:t>
                      </a:r>
                      <a:r>
                        <a:rPr lang="ar-AE" sz="1600" b="0" u="none" baseline="0" dirty="0">
                          <a:latin typeface="Sakkal Majalla" panose="02000000000000000000" pitchFamily="2" charset="-78"/>
                          <a:cs typeface="Sakkal Majalla" panose="02000000000000000000" pitchFamily="2" charset="-78"/>
                        </a:rPr>
                        <a:t>.</a:t>
                      </a:r>
                      <a:endParaRPr lang="ar-AE" sz="1600" b="0" baseline="0" dirty="0">
                        <a:latin typeface="Sakkal Majalla" panose="02000000000000000000" pitchFamily="2" charset="-78"/>
                        <a:cs typeface="Sakkal Majalla" panose="02000000000000000000" pitchFamily="2" charset="-78"/>
                      </a:endParaRPr>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r" defTabSz="914400" rtl="1" eaLnBrk="1" latinLnBrk="0" hangingPunct="1">
                        <a:defRPr sz="1800" kern="1200">
                          <a:solidFill>
                            <a:schemeClr val="tx1"/>
                          </a:solidFill>
                          <a:latin typeface="Calibri" panose="020F0502020204030204"/>
                        </a:defRPr>
                      </a:lvl1pPr>
                      <a:lvl2pPr marL="457200" algn="r" defTabSz="914400" rtl="1" eaLnBrk="1" latinLnBrk="0" hangingPunct="1">
                        <a:defRPr sz="1800" kern="1200">
                          <a:solidFill>
                            <a:schemeClr val="tx1"/>
                          </a:solidFill>
                          <a:latin typeface="Calibri" panose="020F0502020204030204"/>
                        </a:defRPr>
                      </a:lvl2pPr>
                      <a:lvl3pPr marL="914400" algn="r" defTabSz="914400" rtl="1" eaLnBrk="1" latinLnBrk="0" hangingPunct="1">
                        <a:defRPr sz="1800" kern="1200">
                          <a:solidFill>
                            <a:schemeClr val="tx1"/>
                          </a:solidFill>
                          <a:latin typeface="Calibri" panose="020F0502020204030204"/>
                        </a:defRPr>
                      </a:lvl3pPr>
                      <a:lvl4pPr marL="1371600" algn="r" defTabSz="914400" rtl="1" eaLnBrk="1" latinLnBrk="0" hangingPunct="1">
                        <a:defRPr sz="1800" kern="1200">
                          <a:solidFill>
                            <a:schemeClr val="tx1"/>
                          </a:solidFill>
                          <a:latin typeface="Calibri" panose="020F0502020204030204"/>
                        </a:defRPr>
                      </a:lvl4pPr>
                      <a:lvl5pPr marL="1828800" algn="r" defTabSz="914400" rtl="1" eaLnBrk="1" latinLnBrk="0" hangingPunct="1">
                        <a:defRPr sz="1800" kern="1200">
                          <a:solidFill>
                            <a:schemeClr val="tx1"/>
                          </a:solidFill>
                          <a:latin typeface="Calibri" panose="020F0502020204030204"/>
                        </a:defRPr>
                      </a:lvl5pPr>
                      <a:lvl6pPr marL="2286000" algn="r" defTabSz="914400" rtl="1" eaLnBrk="1" latinLnBrk="0" hangingPunct="1">
                        <a:defRPr sz="1800" kern="1200">
                          <a:solidFill>
                            <a:schemeClr val="tx1"/>
                          </a:solidFill>
                          <a:latin typeface="Calibri" panose="020F0502020204030204"/>
                        </a:defRPr>
                      </a:lvl6pPr>
                      <a:lvl7pPr marL="2743200" algn="r" defTabSz="914400" rtl="1" eaLnBrk="1" latinLnBrk="0" hangingPunct="1">
                        <a:defRPr sz="1800" kern="1200">
                          <a:solidFill>
                            <a:schemeClr val="tx1"/>
                          </a:solidFill>
                          <a:latin typeface="Calibri" panose="020F0502020204030204"/>
                        </a:defRPr>
                      </a:lvl7pPr>
                      <a:lvl8pPr marL="3200400" algn="r" defTabSz="914400" rtl="1" eaLnBrk="1" latinLnBrk="0" hangingPunct="1">
                        <a:defRPr sz="1800" kern="1200">
                          <a:solidFill>
                            <a:schemeClr val="tx1"/>
                          </a:solidFill>
                          <a:latin typeface="Calibri" panose="020F0502020204030204"/>
                        </a:defRPr>
                      </a:lvl8pPr>
                      <a:lvl9pPr marL="3657600" algn="r" defTabSz="914400" rtl="1" eaLnBrk="1" latinLnBrk="0" hangingPunct="1">
                        <a:defRPr sz="1800" kern="1200">
                          <a:solidFill>
                            <a:schemeClr val="tx1"/>
                          </a:solidFill>
                          <a:latin typeface="Calibri" panose="020F0502020204030204"/>
                        </a:defRPr>
                      </a:lvl9pPr>
                    </a:lstStyle>
                    <a:p>
                      <a:pPr algn="ctr" rtl="1"/>
                      <a:endParaRPr lang="ar-AE" sz="1800" b="0" baseline="0" dirty="0">
                        <a:latin typeface="Sakkal Majalla" panose="02000000000000000000" pitchFamily="2" charset="-78"/>
                        <a:cs typeface="Sakkal Majalla" panose="02000000000000000000" pitchFamily="2" charset="-78"/>
                      </a:endParaRPr>
                    </a:p>
                    <a:p>
                      <a:pPr algn="ctr" rtl="1"/>
                      <a:r>
                        <a:rPr lang="ar-AE" sz="1800" b="0" baseline="0" dirty="0">
                          <a:latin typeface="Sakkal Majalla" panose="02000000000000000000" pitchFamily="2" charset="-78"/>
                          <a:cs typeface="Sakkal Majalla" panose="02000000000000000000" pitchFamily="2" charset="-78"/>
                        </a:rPr>
                        <a:t>دليل للمعلم</a:t>
                      </a:r>
                    </a:p>
                    <a:p>
                      <a:pPr algn="ctr" rtl="1"/>
                      <a:endParaRPr lang="ar-AE" sz="1800" b="0" baseline="0" dirty="0">
                        <a:latin typeface="Sakkal Majalla" panose="02000000000000000000" pitchFamily="2" charset="-78"/>
                        <a:cs typeface="Sakkal Majalla" panose="02000000000000000000" pitchFamily="2" charset="-78"/>
                      </a:endParaRPr>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xmlns="" val="10000"/>
                  </a:ext>
                </a:extLst>
              </a:tr>
              <a:tr h="602581">
                <a:tc>
                  <a:txBody>
                    <a:bodyPr/>
                    <a:lstStyle>
                      <a:lvl1pPr marL="0" algn="r" defTabSz="914400" rtl="1" eaLnBrk="1" latinLnBrk="0" hangingPunct="1">
                        <a:defRPr sz="1800" kern="1200">
                          <a:solidFill>
                            <a:schemeClr val="tx1"/>
                          </a:solidFill>
                          <a:latin typeface="Calibri" panose="020F0502020204030204"/>
                        </a:defRPr>
                      </a:lvl1pPr>
                      <a:lvl2pPr marL="457200" algn="r" defTabSz="914400" rtl="1" eaLnBrk="1" latinLnBrk="0" hangingPunct="1">
                        <a:defRPr sz="1800" kern="1200">
                          <a:solidFill>
                            <a:schemeClr val="tx1"/>
                          </a:solidFill>
                          <a:latin typeface="Calibri" panose="020F0502020204030204"/>
                        </a:defRPr>
                      </a:lvl2pPr>
                      <a:lvl3pPr marL="914400" algn="r" defTabSz="914400" rtl="1" eaLnBrk="1" latinLnBrk="0" hangingPunct="1">
                        <a:defRPr sz="1800" kern="1200">
                          <a:solidFill>
                            <a:schemeClr val="tx1"/>
                          </a:solidFill>
                          <a:latin typeface="Calibri" panose="020F0502020204030204"/>
                        </a:defRPr>
                      </a:lvl3pPr>
                      <a:lvl4pPr marL="1371600" algn="r" defTabSz="914400" rtl="1" eaLnBrk="1" latinLnBrk="0" hangingPunct="1">
                        <a:defRPr sz="1800" kern="1200">
                          <a:solidFill>
                            <a:schemeClr val="tx1"/>
                          </a:solidFill>
                          <a:latin typeface="Calibri" panose="020F0502020204030204"/>
                        </a:defRPr>
                      </a:lvl4pPr>
                      <a:lvl5pPr marL="1828800" algn="r" defTabSz="914400" rtl="1" eaLnBrk="1" latinLnBrk="0" hangingPunct="1">
                        <a:defRPr sz="1800" kern="1200">
                          <a:solidFill>
                            <a:schemeClr val="tx1"/>
                          </a:solidFill>
                          <a:latin typeface="Calibri" panose="020F0502020204030204"/>
                        </a:defRPr>
                      </a:lvl5pPr>
                      <a:lvl6pPr marL="2286000" algn="r" defTabSz="914400" rtl="1" eaLnBrk="1" latinLnBrk="0" hangingPunct="1">
                        <a:defRPr sz="1800" kern="1200">
                          <a:solidFill>
                            <a:schemeClr val="tx1"/>
                          </a:solidFill>
                          <a:latin typeface="Calibri" panose="020F0502020204030204"/>
                        </a:defRPr>
                      </a:lvl6pPr>
                      <a:lvl7pPr marL="2743200" algn="r" defTabSz="914400" rtl="1" eaLnBrk="1" latinLnBrk="0" hangingPunct="1">
                        <a:defRPr sz="1800" kern="1200">
                          <a:solidFill>
                            <a:schemeClr val="tx1"/>
                          </a:solidFill>
                          <a:latin typeface="Calibri" panose="020F0502020204030204"/>
                        </a:defRPr>
                      </a:lvl7pPr>
                      <a:lvl8pPr marL="3200400" algn="r" defTabSz="914400" rtl="1" eaLnBrk="1" latinLnBrk="0" hangingPunct="1">
                        <a:defRPr sz="1800" kern="1200">
                          <a:solidFill>
                            <a:schemeClr val="tx1"/>
                          </a:solidFill>
                          <a:latin typeface="Calibri" panose="020F0502020204030204"/>
                        </a:defRPr>
                      </a:lvl8pPr>
                      <a:lvl9pPr marL="3657600" algn="r" defTabSz="914400" rtl="1" eaLnBrk="1" latinLnBrk="0" hangingPunct="1">
                        <a:defRPr sz="1800" kern="1200">
                          <a:solidFill>
                            <a:schemeClr val="tx1"/>
                          </a:solidFill>
                          <a:latin typeface="Calibri" panose="020F0502020204030204"/>
                        </a:defRPr>
                      </a:lvl9p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600" b="0" baseline="0" dirty="0">
                          <a:latin typeface="Sakkal Majalla" panose="02000000000000000000" pitchFamily="2" charset="-78"/>
                          <a:cs typeface="Sakkal Majalla" panose="02000000000000000000" pitchFamily="2" charset="-78"/>
                        </a:rPr>
                        <a:t> </a:t>
                      </a:r>
                      <a:r>
                        <a:rPr lang="ar-EG" sz="1600" b="0" baseline="0" dirty="0">
                          <a:latin typeface="Sakkal Majalla" panose="02000000000000000000" pitchFamily="2" charset="-78"/>
                          <a:cs typeface="Sakkal Majalla" panose="02000000000000000000" pitchFamily="2" charset="-78"/>
                        </a:rPr>
                        <a:t>تطبيق تدريبات عملية على كيفية تطبيق المهارة</a:t>
                      </a:r>
                      <a:r>
                        <a:rPr lang="ar-AE" sz="1600" b="0" baseline="0" dirty="0">
                          <a:latin typeface="Sakkal Majalla" panose="02000000000000000000" pitchFamily="2" charset="-78"/>
                          <a:cs typeface="Sakkal Majalla" panose="02000000000000000000" pitchFamily="2" charset="-78"/>
                        </a:rPr>
                        <a:t> .</a:t>
                      </a:r>
                      <a:endParaRPr lang="ar-EG" sz="1600" b="0" baseline="0" dirty="0">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ar-EG" sz="1600" b="0" baseline="0" dirty="0">
                          <a:latin typeface="Sakkal Majalla" panose="02000000000000000000" pitchFamily="2" charset="-78"/>
                          <a:cs typeface="Sakkal Majalla" panose="02000000000000000000" pitchFamily="2" charset="-78"/>
                        </a:rPr>
                        <a:t>حل اوراق العمل تتضمن التلوين و المطابقة و التصنيف</a:t>
                      </a:r>
                      <a:r>
                        <a:rPr lang="ar-AE" sz="1600" b="0" baseline="0" dirty="0">
                          <a:latin typeface="Sakkal Majalla" panose="02000000000000000000" pitchFamily="2" charset="-78"/>
                          <a:cs typeface="Sakkal Majalla" panose="02000000000000000000" pitchFamily="2" charset="-78"/>
                        </a:rPr>
                        <a:t>.</a:t>
                      </a:r>
                      <a:endParaRPr lang="ar-EG" sz="1600" b="0" baseline="0" dirty="0">
                        <a:latin typeface="Sakkal Majalla" panose="02000000000000000000" pitchFamily="2" charset="-78"/>
                        <a:cs typeface="Sakkal Majalla" panose="02000000000000000000" pitchFamily="2" charset="-78"/>
                      </a:endParaRPr>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r" defTabSz="914400" rtl="1" eaLnBrk="1" latinLnBrk="0" hangingPunct="1">
                        <a:defRPr sz="1800" kern="1200">
                          <a:solidFill>
                            <a:schemeClr val="tx1"/>
                          </a:solidFill>
                          <a:latin typeface="Calibri" panose="020F0502020204030204"/>
                        </a:defRPr>
                      </a:lvl1pPr>
                      <a:lvl2pPr marL="457200" algn="r" defTabSz="914400" rtl="1" eaLnBrk="1" latinLnBrk="0" hangingPunct="1">
                        <a:defRPr sz="1800" kern="1200">
                          <a:solidFill>
                            <a:schemeClr val="tx1"/>
                          </a:solidFill>
                          <a:latin typeface="Calibri" panose="020F0502020204030204"/>
                        </a:defRPr>
                      </a:lvl2pPr>
                      <a:lvl3pPr marL="914400" algn="r" defTabSz="914400" rtl="1" eaLnBrk="1" latinLnBrk="0" hangingPunct="1">
                        <a:defRPr sz="1800" kern="1200">
                          <a:solidFill>
                            <a:schemeClr val="tx1"/>
                          </a:solidFill>
                          <a:latin typeface="Calibri" panose="020F0502020204030204"/>
                        </a:defRPr>
                      </a:lvl3pPr>
                      <a:lvl4pPr marL="1371600" algn="r" defTabSz="914400" rtl="1" eaLnBrk="1" latinLnBrk="0" hangingPunct="1">
                        <a:defRPr sz="1800" kern="1200">
                          <a:solidFill>
                            <a:schemeClr val="tx1"/>
                          </a:solidFill>
                          <a:latin typeface="Calibri" panose="020F0502020204030204"/>
                        </a:defRPr>
                      </a:lvl4pPr>
                      <a:lvl5pPr marL="1828800" algn="r" defTabSz="914400" rtl="1" eaLnBrk="1" latinLnBrk="0" hangingPunct="1">
                        <a:defRPr sz="1800" kern="1200">
                          <a:solidFill>
                            <a:schemeClr val="tx1"/>
                          </a:solidFill>
                          <a:latin typeface="Calibri" panose="020F0502020204030204"/>
                        </a:defRPr>
                      </a:lvl5pPr>
                      <a:lvl6pPr marL="2286000" algn="r" defTabSz="914400" rtl="1" eaLnBrk="1" latinLnBrk="0" hangingPunct="1">
                        <a:defRPr sz="1800" kern="1200">
                          <a:solidFill>
                            <a:schemeClr val="tx1"/>
                          </a:solidFill>
                          <a:latin typeface="Calibri" panose="020F0502020204030204"/>
                        </a:defRPr>
                      </a:lvl6pPr>
                      <a:lvl7pPr marL="2743200" algn="r" defTabSz="914400" rtl="1" eaLnBrk="1" latinLnBrk="0" hangingPunct="1">
                        <a:defRPr sz="1800" kern="1200">
                          <a:solidFill>
                            <a:schemeClr val="tx1"/>
                          </a:solidFill>
                          <a:latin typeface="Calibri" panose="020F0502020204030204"/>
                        </a:defRPr>
                      </a:lvl7pPr>
                      <a:lvl8pPr marL="3200400" algn="r" defTabSz="914400" rtl="1" eaLnBrk="1" latinLnBrk="0" hangingPunct="1">
                        <a:defRPr sz="1800" kern="1200">
                          <a:solidFill>
                            <a:schemeClr val="tx1"/>
                          </a:solidFill>
                          <a:latin typeface="Calibri" panose="020F0502020204030204"/>
                        </a:defRPr>
                      </a:lvl8pPr>
                      <a:lvl9pPr marL="3657600" algn="r" defTabSz="914400" rtl="1" eaLnBrk="1" latinLnBrk="0" hangingPunct="1">
                        <a:defRPr sz="1800" kern="1200">
                          <a:solidFill>
                            <a:schemeClr val="tx1"/>
                          </a:solidFill>
                          <a:latin typeface="Calibri" panose="020F0502020204030204"/>
                        </a:defRPr>
                      </a:lvl9p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800" b="0" baseline="0" dirty="0">
                          <a:latin typeface="Sakkal Majalla" panose="02000000000000000000" pitchFamily="2" charset="-78"/>
                          <a:cs typeface="Sakkal Majalla" panose="02000000000000000000" pitchFamily="2" charset="-78"/>
                        </a:rPr>
                        <a:t>الواجب المنزلي </a:t>
                      </a:r>
                      <a:endParaRPr lang="en-US" sz="1800" b="0" dirty="0">
                        <a:latin typeface="Sakkal Majalla" panose="02000000000000000000" pitchFamily="2" charset="-78"/>
                        <a:cs typeface="Sakkal Majalla" panose="02000000000000000000" pitchFamily="2" charset="-78"/>
                      </a:endParaRPr>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xmlns="" val="10001"/>
                  </a:ext>
                </a:extLst>
              </a:tr>
              <a:tr h="1119079">
                <a:tc>
                  <a:txBody>
                    <a:bodyPr/>
                    <a:lstStyle>
                      <a:lvl1pPr marL="0" algn="r" defTabSz="914400" rtl="1" eaLnBrk="1" latinLnBrk="0" hangingPunct="1">
                        <a:defRPr sz="1800" kern="1200">
                          <a:solidFill>
                            <a:schemeClr val="tx1"/>
                          </a:solidFill>
                          <a:latin typeface="Calibri" panose="020F0502020204030204"/>
                        </a:defRPr>
                      </a:lvl1pPr>
                      <a:lvl2pPr marL="457200" algn="r" defTabSz="914400" rtl="1" eaLnBrk="1" latinLnBrk="0" hangingPunct="1">
                        <a:defRPr sz="1800" kern="1200">
                          <a:solidFill>
                            <a:schemeClr val="tx1"/>
                          </a:solidFill>
                          <a:latin typeface="Calibri" panose="020F0502020204030204"/>
                        </a:defRPr>
                      </a:lvl2pPr>
                      <a:lvl3pPr marL="914400" algn="r" defTabSz="914400" rtl="1" eaLnBrk="1" latinLnBrk="0" hangingPunct="1">
                        <a:defRPr sz="1800" kern="1200">
                          <a:solidFill>
                            <a:schemeClr val="tx1"/>
                          </a:solidFill>
                          <a:latin typeface="Calibri" panose="020F0502020204030204"/>
                        </a:defRPr>
                      </a:lvl3pPr>
                      <a:lvl4pPr marL="1371600" algn="r" defTabSz="914400" rtl="1" eaLnBrk="1" latinLnBrk="0" hangingPunct="1">
                        <a:defRPr sz="1800" kern="1200">
                          <a:solidFill>
                            <a:schemeClr val="tx1"/>
                          </a:solidFill>
                          <a:latin typeface="Calibri" panose="020F0502020204030204"/>
                        </a:defRPr>
                      </a:lvl4pPr>
                      <a:lvl5pPr marL="1828800" algn="r" defTabSz="914400" rtl="1" eaLnBrk="1" latinLnBrk="0" hangingPunct="1">
                        <a:defRPr sz="1800" kern="1200">
                          <a:solidFill>
                            <a:schemeClr val="tx1"/>
                          </a:solidFill>
                          <a:latin typeface="Calibri" panose="020F0502020204030204"/>
                        </a:defRPr>
                      </a:lvl5pPr>
                      <a:lvl6pPr marL="2286000" algn="r" defTabSz="914400" rtl="1" eaLnBrk="1" latinLnBrk="0" hangingPunct="1">
                        <a:defRPr sz="1800" kern="1200">
                          <a:solidFill>
                            <a:schemeClr val="tx1"/>
                          </a:solidFill>
                          <a:latin typeface="Calibri" panose="020F0502020204030204"/>
                        </a:defRPr>
                      </a:lvl6pPr>
                      <a:lvl7pPr marL="2743200" algn="r" defTabSz="914400" rtl="1" eaLnBrk="1" latinLnBrk="0" hangingPunct="1">
                        <a:defRPr sz="1800" kern="1200">
                          <a:solidFill>
                            <a:schemeClr val="tx1"/>
                          </a:solidFill>
                          <a:latin typeface="Calibri" panose="020F0502020204030204"/>
                        </a:defRPr>
                      </a:lvl7pPr>
                      <a:lvl8pPr marL="3200400" algn="r" defTabSz="914400" rtl="1" eaLnBrk="1" latinLnBrk="0" hangingPunct="1">
                        <a:defRPr sz="1800" kern="1200">
                          <a:solidFill>
                            <a:schemeClr val="tx1"/>
                          </a:solidFill>
                          <a:latin typeface="Calibri" panose="020F0502020204030204"/>
                        </a:defRPr>
                      </a:lvl8pPr>
                      <a:lvl9pPr marL="3657600" algn="r" defTabSz="914400" rtl="1" eaLnBrk="1" latinLnBrk="0" hangingPunct="1">
                        <a:defRPr sz="1800" kern="1200">
                          <a:solidFill>
                            <a:schemeClr val="tx1"/>
                          </a:solidFill>
                          <a:latin typeface="Calibri" panose="020F0502020204030204"/>
                        </a:defRPr>
                      </a:lvl9p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AE" sz="1600" b="0" i="0" u="none" strike="noStrike" kern="1200" cap="none" spc="0" normalizeH="0" baseline="0" noProof="0" dirty="0">
                          <a:ln>
                            <a:noFill/>
                          </a:ln>
                          <a:solidFill>
                            <a:srgbClr val="FF0000"/>
                          </a:solidFill>
                          <a:effectLst/>
                          <a:uLnTx/>
                          <a:uFillTx/>
                          <a:latin typeface="Sakkal Majalla" panose="02000000000000000000" pitchFamily="2" charset="-78"/>
                          <a:ea typeface="+mn-ea"/>
                          <a:cs typeface="Sakkal Majalla" panose="02000000000000000000" pitchFamily="2" charset="-78"/>
                        </a:rPr>
                        <a:t>مجموعة تدريبات تتضمن:</a:t>
                      </a: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sz="1600" b="0" i="0" u="none" strike="noStrike" kern="1200" cap="none" spc="0" normalizeH="0" baseline="0" noProof="0" dirty="0">
                          <a:ln>
                            <a:noFill/>
                          </a:ln>
                          <a:solidFill>
                            <a:prstClr val="black"/>
                          </a:solidFill>
                          <a:effectLst/>
                          <a:uLnTx/>
                          <a:uFillTx/>
                          <a:latin typeface="Calibri" panose="020F0502020204030204"/>
                          <a:ea typeface="+mn-ea"/>
                          <a:cs typeface="+mn-cs"/>
                        </a:rPr>
                        <a:t>1- </a:t>
                      </a:r>
                      <a:r>
                        <a:rPr kumimoji="0" lang="ar-AE" sz="1600" b="0" i="0" u="none" strike="noStrike" kern="1200" cap="none" spc="0" normalizeH="0" baseline="0" noProof="0" dirty="0">
                          <a:ln>
                            <a:noFill/>
                          </a:ln>
                          <a:solidFill>
                            <a:prstClr val="black"/>
                          </a:solidFill>
                          <a:effectLst/>
                          <a:uLnTx/>
                          <a:uFillTx/>
                          <a:latin typeface="Calibri" panose="020F0502020204030204"/>
                          <a:ea typeface="+mn-ea"/>
                          <a:cs typeface="+mn-cs"/>
                        </a:rPr>
                        <a:t>وضع إشارة صح وإشارة خطأ </a:t>
                      </a:r>
                      <a:r>
                        <a:rPr kumimoji="0" lang="ar-A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على الكرات الصحيحه </a:t>
                      </a:r>
                      <a:r>
                        <a:rPr kumimoji="0" lang="ar-AE" sz="1600" b="0" i="0" u="none" strike="noStrike" kern="1200" cap="none" spc="0" normalizeH="0" baseline="0" noProof="0" dirty="0">
                          <a:ln>
                            <a:noFill/>
                          </a:ln>
                          <a:solidFill>
                            <a:prstClr val="black"/>
                          </a:solidFill>
                          <a:effectLst/>
                          <a:uLnTx/>
                          <a:uFillTx/>
                          <a:latin typeface="Calibri" panose="020F0502020204030204"/>
                          <a:ea typeface="+mn-ea"/>
                          <a:cs typeface="+mn-cs"/>
                        </a:rPr>
                        <a:t>من الصور حسب السلوك المناسب فيها.</a:t>
                      </a:r>
                      <a:endParaRPr kumimoji="0" lang="ar-SA" sz="16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sz="1600" b="0" i="0" u="none" strike="noStrike" kern="1200" cap="none" spc="0" normalizeH="0" baseline="0" noProof="0" dirty="0">
                          <a:ln>
                            <a:noFill/>
                          </a:ln>
                          <a:solidFill>
                            <a:prstClr val="black"/>
                          </a:solidFill>
                          <a:effectLst/>
                          <a:uLnTx/>
                          <a:uFillTx/>
                          <a:latin typeface="Sakkal Majalla" panose="02000000000000000000" pitchFamily="2" charset="-78"/>
                          <a:ea typeface="+mn-ea"/>
                          <a:cs typeface="Sakkal Majalla" panose="02000000000000000000" pitchFamily="2" charset="-78"/>
                        </a:rPr>
                        <a:t>2- </a:t>
                      </a:r>
                      <a:r>
                        <a:rPr kumimoji="0" lang="ar-AE" sz="1600" b="0" i="0" u="none" strike="noStrike" kern="1200" cap="none" spc="0" normalizeH="0" baseline="0" noProof="0" dirty="0">
                          <a:ln>
                            <a:noFill/>
                          </a:ln>
                          <a:solidFill>
                            <a:prstClr val="black"/>
                          </a:solidFill>
                          <a:effectLst/>
                          <a:uLnTx/>
                          <a:uFillTx/>
                          <a:latin typeface="Sakkal Majalla" panose="02000000000000000000" pitchFamily="2" charset="-78"/>
                          <a:ea typeface="+mn-ea"/>
                          <a:cs typeface="Sakkal Majalla" panose="02000000000000000000" pitchFamily="2" charset="-78"/>
                        </a:rPr>
                        <a:t>لعبة </a:t>
                      </a:r>
                      <a:r>
                        <a:rPr kumimoji="0" lang="ar-AE" sz="1600" b="0" i="0" u="none" strike="noStrike" kern="1200" cap="none" spc="0" normalizeH="0" baseline="0" noProof="0" dirty="0" smtClean="0">
                          <a:ln>
                            <a:noFill/>
                          </a:ln>
                          <a:solidFill>
                            <a:prstClr val="black"/>
                          </a:solidFill>
                          <a:effectLst/>
                          <a:uLnTx/>
                          <a:uFillTx/>
                          <a:latin typeface="Sakkal Majalla" panose="02000000000000000000" pitchFamily="2" charset="-78"/>
                          <a:ea typeface="+mn-ea"/>
                          <a:cs typeface="Sakkal Majalla" panose="02000000000000000000" pitchFamily="2" charset="-78"/>
                        </a:rPr>
                        <a:t>تلوين الكرات.</a:t>
                      </a: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AE" sz="1600" b="0" i="0" u="none" strike="noStrike" kern="1200" cap="none" spc="0" normalizeH="0" baseline="0" noProof="0" dirty="0" smtClean="0">
                          <a:ln>
                            <a:noFill/>
                          </a:ln>
                          <a:solidFill>
                            <a:prstClr val="black"/>
                          </a:solidFill>
                          <a:effectLst/>
                          <a:uLnTx/>
                          <a:uFillTx/>
                          <a:latin typeface="Sakkal Majalla" panose="02000000000000000000" pitchFamily="2" charset="-78"/>
                          <a:ea typeface="+mn-ea"/>
                          <a:cs typeface="Sakkal Majalla" panose="02000000000000000000" pitchFamily="2" charset="-78"/>
                        </a:rPr>
                        <a:t>3؛_لعبة اختيار لون الصحيح للكره.</a:t>
                      </a:r>
                      <a:endParaRPr kumimoji="0" lang="ar-SA" sz="1600" b="0" i="0" u="none" strike="noStrike" kern="1200" cap="none" spc="0" normalizeH="0" baseline="0" noProof="0" dirty="0">
                        <a:ln>
                          <a:noFill/>
                        </a:ln>
                        <a:solidFill>
                          <a:prstClr val="black"/>
                        </a:solidFill>
                        <a:effectLst/>
                        <a:uLnTx/>
                        <a:uFillTx/>
                        <a:latin typeface="Sakkal Majalla" panose="02000000000000000000" pitchFamily="2" charset="-78"/>
                        <a:ea typeface="+mn-ea"/>
                        <a:cs typeface="Sakkal Majalla" panose="02000000000000000000" pitchFamily="2" charset="-78"/>
                      </a:endParaRPr>
                    </a:p>
                    <a:p>
                      <a:pPr algn="r" rtl="1"/>
                      <a:endParaRPr lang="ar-AE" sz="1600" b="0" baseline="0" dirty="0">
                        <a:latin typeface="Sakkal Majalla" panose="02000000000000000000" pitchFamily="2" charset="-78"/>
                        <a:cs typeface="Sakkal Majalla" panose="02000000000000000000" pitchFamily="2" charset="-78"/>
                      </a:endParaRPr>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r" defTabSz="914400" rtl="1" eaLnBrk="1" latinLnBrk="0" hangingPunct="1">
                        <a:defRPr sz="1800" kern="1200">
                          <a:solidFill>
                            <a:schemeClr val="tx1"/>
                          </a:solidFill>
                          <a:latin typeface="Calibri" panose="020F0502020204030204"/>
                        </a:defRPr>
                      </a:lvl1pPr>
                      <a:lvl2pPr marL="457200" algn="r" defTabSz="914400" rtl="1" eaLnBrk="1" latinLnBrk="0" hangingPunct="1">
                        <a:defRPr sz="1800" kern="1200">
                          <a:solidFill>
                            <a:schemeClr val="tx1"/>
                          </a:solidFill>
                          <a:latin typeface="Calibri" panose="020F0502020204030204"/>
                        </a:defRPr>
                      </a:lvl2pPr>
                      <a:lvl3pPr marL="914400" algn="r" defTabSz="914400" rtl="1" eaLnBrk="1" latinLnBrk="0" hangingPunct="1">
                        <a:defRPr sz="1800" kern="1200">
                          <a:solidFill>
                            <a:schemeClr val="tx1"/>
                          </a:solidFill>
                          <a:latin typeface="Calibri" panose="020F0502020204030204"/>
                        </a:defRPr>
                      </a:lvl3pPr>
                      <a:lvl4pPr marL="1371600" algn="r" defTabSz="914400" rtl="1" eaLnBrk="1" latinLnBrk="0" hangingPunct="1">
                        <a:defRPr sz="1800" kern="1200">
                          <a:solidFill>
                            <a:schemeClr val="tx1"/>
                          </a:solidFill>
                          <a:latin typeface="Calibri" panose="020F0502020204030204"/>
                        </a:defRPr>
                      </a:lvl4pPr>
                      <a:lvl5pPr marL="1828800" algn="r" defTabSz="914400" rtl="1" eaLnBrk="1" latinLnBrk="0" hangingPunct="1">
                        <a:defRPr sz="1800" kern="1200">
                          <a:solidFill>
                            <a:schemeClr val="tx1"/>
                          </a:solidFill>
                          <a:latin typeface="Calibri" panose="020F0502020204030204"/>
                        </a:defRPr>
                      </a:lvl5pPr>
                      <a:lvl6pPr marL="2286000" algn="r" defTabSz="914400" rtl="1" eaLnBrk="1" latinLnBrk="0" hangingPunct="1">
                        <a:defRPr sz="1800" kern="1200">
                          <a:solidFill>
                            <a:schemeClr val="tx1"/>
                          </a:solidFill>
                          <a:latin typeface="Calibri" panose="020F0502020204030204"/>
                        </a:defRPr>
                      </a:lvl6pPr>
                      <a:lvl7pPr marL="2743200" algn="r" defTabSz="914400" rtl="1" eaLnBrk="1" latinLnBrk="0" hangingPunct="1">
                        <a:defRPr sz="1800" kern="1200">
                          <a:solidFill>
                            <a:schemeClr val="tx1"/>
                          </a:solidFill>
                          <a:latin typeface="Calibri" panose="020F0502020204030204"/>
                        </a:defRPr>
                      </a:lvl7pPr>
                      <a:lvl8pPr marL="3200400" algn="r" defTabSz="914400" rtl="1" eaLnBrk="1" latinLnBrk="0" hangingPunct="1">
                        <a:defRPr sz="1800" kern="1200">
                          <a:solidFill>
                            <a:schemeClr val="tx1"/>
                          </a:solidFill>
                          <a:latin typeface="Calibri" panose="020F0502020204030204"/>
                        </a:defRPr>
                      </a:lvl8pPr>
                      <a:lvl9pPr marL="3657600" algn="r" defTabSz="914400" rtl="1" eaLnBrk="1" latinLnBrk="0" hangingPunct="1">
                        <a:defRPr sz="1800" kern="1200">
                          <a:solidFill>
                            <a:schemeClr val="tx1"/>
                          </a:solidFill>
                          <a:latin typeface="Calibri" panose="020F0502020204030204"/>
                        </a:defRPr>
                      </a:lvl9p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800" b="0" baseline="0" dirty="0">
                          <a:latin typeface="Sakkal Majalla" panose="02000000000000000000" pitchFamily="2" charset="-78"/>
                          <a:cs typeface="Sakkal Majalla" panose="02000000000000000000" pitchFamily="2" charset="-78"/>
                        </a:rPr>
                        <a:t>تمارين الكترونية</a:t>
                      </a:r>
                      <a:endParaRPr lang="en-US" sz="1800" b="0" dirty="0">
                        <a:latin typeface="Sakkal Majalla" panose="02000000000000000000" pitchFamily="2" charset="-78"/>
                        <a:cs typeface="Sakkal Majalla" panose="02000000000000000000" pitchFamily="2" charset="-78"/>
                      </a:endParaRPr>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xmlns="" val="10002"/>
                  </a:ext>
                </a:extLst>
              </a:tr>
              <a:tr h="507704">
                <a:tc>
                  <a:txBody>
                    <a:bodyPr/>
                    <a:lstStyle>
                      <a:lvl1pPr marL="0" algn="r" defTabSz="914400" rtl="1" eaLnBrk="1" latinLnBrk="0" hangingPunct="1">
                        <a:defRPr sz="1800" kern="1200">
                          <a:solidFill>
                            <a:schemeClr val="tx1"/>
                          </a:solidFill>
                          <a:latin typeface="Calibri" panose="020F0502020204030204"/>
                        </a:defRPr>
                      </a:lvl1pPr>
                      <a:lvl2pPr marL="457200" algn="r" defTabSz="914400" rtl="1" eaLnBrk="1" latinLnBrk="0" hangingPunct="1">
                        <a:defRPr sz="1800" kern="1200">
                          <a:solidFill>
                            <a:schemeClr val="tx1"/>
                          </a:solidFill>
                          <a:latin typeface="Calibri" panose="020F0502020204030204"/>
                        </a:defRPr>
                      </a:lvl2pPr>
                      <a:lvl3pPr marL="914400" algn="r" defTabSz="914400" rtl="1" eaLnBrk="1" latinLnBrk="0" hangingPunct="1">
                        <a:defRPr sz="1800" kern="1200">
                          <a:solidFill>
                            <a:schemeClr val="tx1"/>
                          </a:solidFill>
                          <a:latin typeface="Calibri" panose="020F0502020204030204"/>
                        </a:defRPr>
                      </a:lvl3pPr>
                      <a:lvl4pPr marL="1371600" algn="r" defTabSz="914400" rtl="1" eaLnBrk="1" latinLnBrk="0" hangingPunct="1">
                        <a:defRPr sz="1800" kern="1200">
                          <a:solidFill>
                            <a:schemeClr val="tx1"/>
                          </a:solidFill>
                          <a:latin typeface="Calibri" panose="020F0502020204030204"/>
                        </a:defRPr>
                      </a:lvl4pPr>
                      <a:lvl5pPr marL="1828800" algn="r" defTabSz="914400" rtl="1" eaLnBrk="1" latinLnBrk="0" hangingPunct="1">
                        <a:defRPr sz="1800" kern="1200">
                          <a:solidFill>
                            <a:schemeClr val="tx1"/>
                          </a:solidFill>
                          <a:latin typeface="Calibri" panose="020F0502020204030204"/>
                        </a:defRPr>
                      </a:lvl5pPr>
                      <a:lvl6pPr marL="2286000" algn="r" defTabSz="914400" rtl="1" eaLnBrk="1" latinLnBrk="0" hangingPunct="1">
                        <a:defRPr sz="1800" kern="1200">
                          <a:solidFill>
                            <a:schemeClr val="tx1"/>
                          </a:solidFill>
                          <a:latin typeface="Calibri" panose="020F0502020204030204"/>
                        </a:defRPr>
                      </a:lvl6pPr>
                      <a:lvl7pPr marL="2743200" algn="r" defTabSz="914400" rtl="1" eaLnBrk="1" latinLnBrk="0" hangingPunct="1">
                        <a:defRPr sz="1800" kern="1200">
                          <a:solidFill>
                            <a:schemeClr val="tx1"/>
                          </a:solidFill>
                          <a:latin typeface="Calibri" panose="020F0502020204030204"/>
                        </a:defRPr>
                      </a:lvl7pPr>
                      <a:lvl8pPr marL="3200400" algn="r" defTabSz="914400" rtl="1" eaLnBrk="1" latinLnBrk="0" hangingPunct="1">
                        <a:defRPr sz="1800" kern="1200">
                          <a:solidFill>
                            <a:schemeClr val="tx1"/>
                          </a:solidFill>
                          <a:latin typeface="Calibri" panose="020F0502020204030204"/>
                        </a:defRPr>
                      </a:lvl8pPr>
                      <a:lvl9pPr marL="3657600" algn="r" defTabSz="914400" rtl="1" eaLnBrk="1" latinLnBrk="0" hangingPunct="1">
                        <a:defRPr sz="1800" kern="1200">
                          <a:solidFill>
                            <a:schemeClr val="tx1"/>
                          </a:solidFill>
                          <a:latin typeface="Calibri" panose="020F0502020204030204"/>
                        </a:defRPr>
                      </a:lvl9pPr>
                    </a:lstStyle>
                    <a:p>
                      <a:pPr algn="r" rtl="1"/>
                      <a:r>
                        <a:rPr lang="ar-AE" sz="1600" b="1" baseline="0" dirty="0">
                          <a:latin typeface="Sakkal Majalla" panose="02000000000000000000" pitchFamily="2" charset="-78"/>
                          <a:cs typeface="Sakkal Majalla" panose="02000000000000000000" pitchFamily="2" charset="-78"/>
                        </a:rPr>
                        <a:t>متوسط: </a:t>
                      </a:r>
                      <a:r>
                        <a:rPr lang="ar-AE" sz="1600" b="0" baseline="0" dirty="0">
                          <a:latin typeface="Sakkal Majalla" panose="02000000000000000000" pitchFamily="2" charset="-78"/>
                          <a:cs typeface="Sakkal Majalla" panose="02000000000000000000" pitchFamily="2" charset="-78"/>
                        </a:rPr>
                        <a:t>أ</a:t>
                      </a:r>
                      <a:r>
                        <a:rPr lang="ar-SA" sz="1600" b="0" baseline="0" dirty="0">
                          <a:latin typeface="Sakkal Majalla" panose="02000000000000000000" pitchFamily="2" charset="-78"/>
                          <a:cs typeface="Sakkal Majalla" panose="02000000000000000000" pitchFamily="2" charset="-78"/>
                        </a:rPr>
                        <a:t>ن يتعرف الطالب على  </a:t>
                      </a:r>
                      <a:r>
                        <a:rPr lang="ar-SA" sz="1600" b="0" baseline="0" dirty="0" smtClean="0">
                          <a:latin typeface="Sakkal Majalla" panose="02000000000000000000" pitchFamily="2" charset="-78"/>
                          <a:cs typeface="Sakkal Majalla" panose="02000000000000000000" pitchFamily="2" charset="-78"/>
                        </a:rPr>
                        <a:t>ا</a:t>
                      </a:r>
                      <a:r>
                        <a:rPr lang="ar-AE" sz="1600" b="0" baseline="0" dirty="0" smtClean="0">
                          <a:latin typeface="Sakkal Majalla" panose="02000000000000000000" pitchFamily="2" charset="-78"/>
                          <a:cs typeface="Sakkal Majalla" panose="02000000000000000000" pitchFamily="2" charset="-78"/>
                        </a:rPr>
                        <a:t>لوان الكرات(احمر,اخضر,اصفر,ازرق)</a:t>
                      </a:r>
                      <a:r>
                        <a:rPr lang="ar-AE" sz="1600" b="1" baseline="0" dirty="0" smtClean="0">
                          <a:latin typeface="Sakkal Majalla" panose="02000000000000000000" pitchFamily="2" charset="-78"/>
                          <a:cs typeface="Sakkal Majalla" panose="02000000000000000000" pitchFamily="2" charset="-78"/>
                        </a:rPr>
                        <a:t>جيد</a:t>
                      </a:r>
                      <a:r>
                        <a:rPr lang="ar-AE" sz="1600" b="1" baseline="0" dirty="0">
                          <a:latin typeface="Sakkal Majalla" panose="02000000000000000000" pitchFamily="2" charset="-78"/>
                          <a:cs typeface="Sakkal Majalla" panose="02000000000000000000" pitchFamily="2" charset="-78"/>
                        </a:rPr>
                        <a:t>: </a:t>
                      </a:r>
                      <a:r>
                        <a:rPr lang="ar-AE" sz="1600" b="0" baseline="0" dirty="0">
                          <a:latin typeface="Sakkal Majalla" panose="02000000000000000000" pitchFamily="2" charset="-78"/>
                          <a:cs typeface="Sakkal Majalla" panose="02000000000000000000" pitchFamily="2" charset="-78"/>
                        </a:rPr>
                        <a:t>أ</a:t>
                      </a:r>
                      <a:r>
                        <a:rPr lang="ar-SA" sz="1600" b="0" baseline="0" dirty="0">
                          <a:latin typeface="Sakkal Majalla" panose="02000000000000000000" pitchFamily="2" charset="-78"/>
                          <a:cs typeface="Sakkal Majalla" panose="02000000000000000000" pitchFamily="2" charset="-78"/>
                        </a:rPr>
                        <a:t>ن </a:t>
                      </a:r>
                      <a:r>
                        <a:rPr lang="ar-EG" sz="1600" b="0" baseline="0" dirty="0">
                          <a:latin typeface="Sakkal Majalla" panose="02000000000000000000" pitchFamily="2" charset="-78"/>
                          <a:cs typeface="Sakkal Majalla" panose="02000000000000000000" pitchFamily="2" charset="-78"/>
                        </a:rPr>
                        <a:t>يتمكن الطالب </a:t>
                      </a:r>
                      <a:r>
                        <a:rPr lang="ar-AE" sz="1600" b="0" baseline="0" dirty="0">
                          <a:latin typeface="Sakkal Majalla" panose="02000000000000000000" pitchFamily="2" charset="-78"/>
                          <a:cs typeface="Sakkal Majalla" panose="02000000000000000000" pitchFamily="2" charset="-78"/>
                        </a:rPr>
                        <a:t>من </a:t>
                      </a:r>
                      <a:r>
                        <a:rPr lang="ar-AE" sz="1600" b="0" baseline="0" dirty="0" smtClean="0">
                          <a:latin typeface="Sakkal Majalla" panose="02000000000000000000" pitchFamily="2" charset="-78"/>
                          <a:cs typeface="Sakkal Majalla" panose="02000000000000000000" pitchFamily="2" charset="-78"/>
                        </a:rPr>
                        <a:t>معرفة الوان الكرات بشكل تام </a:t>
                      </a:r>
                      <a:r>
                        <a:rPr lang="ar-AE" sz="1600" b="1" baseline="0" dirty="0" smtClean="0">
                          <a:latin typeface="Sakkal Majalla" panose="02000000000000000000" pitchFamily="2" charset="-78"/>
                          <a:cs typeface="Sakkal Majalla" panose="02000000000000000000" pitchFamily="2" charset="-78"/>
                        </a:rPr>
                        <a:t>مرتفع</a:t>
                      </a:r>
                      <a:r>
                        <a:rPr lang="ar-AE" sz="1600" b="1" baseline="0" dirty="0">
                          <a:latin typeface="Sakkal Majalla" panose="02000000000000000000" pitchFamily="2" charset="-78"/>
                          <a:cs typeface="Sakkal Majalla" panose="02000000000000000000" pitchFamily="2" charset="-78"/>
                        </a:rPr>
                        <a:t>: </a:t>
                      </a:r>
                      <a:r>
                        <a:rPr lang="ar-AE" sz="1600" b="0" baseline="0" dirty="0">
                          <a:latin typeface="Sakkal Majalla" panose="02000000000000000000" pitchFamily="2" charset="-78"/>
                          <a:cs typeface="Sakkal Majalla" panose="02000000000000000000" pitchFamily="2" charset="-78"/>
                        </a:rPr>
                        <a:t>أ</a:t>
                      </a:r>
                      <a:r>
                        <a:rPr lang="ar-EG" sz="1600" b="0" baseline="0" dirty="0">
                          <a:latin typeface="Sakkal Majalla" panose="02000000000000000000" pitchFamily="2" charset="-78"/>
                          <a:cs typeface="Sakkal Majalla" panose="02000000000000000000" pitchFamily="2" charset="-78"/>
                        </a:rPr>
                        <a:t>ن يتمكن الطالب</a:t>
                      </a:r>
                      <a:r>
                        <a:rPr lang="ar-AE" sz="1600" b="0" baseline="0" dirty="0">
                          <a:latin typeface="Sakkal Majalla" panose="02000000000000000000" pitchFamily="2" charset="-78"/>
                          <a:cs typeface="Sakkal Majalla" panose="02000000000000000000" pitchFamily="2" charset="-78"/>
                        </a:rPr>
                        <a:t> </a:t>
                      </a:r>
                      <a:r>
                        <a:rPr lang="ar-AE" sz="1600" b="0" baseline="0" dirty="0" smtClean="0">
                          <a:latin typeface="Sakkal Majalla" panose="02000000000000000000" pitchFamily="2" charset="-78"/>
                          <a:cs typeface="Sakkal Majalla" panose="02000000000000000000" pitchFamily="2" charset="-78"/>
                        </a:rPr>
                        <a:t>من وضع الكرات في الصندوق بدون مساعدة.</a:t>
                      </a:r>
                      <a:r>
                        <a:rPr lang="ar-SA" sz="1600" b="0" baseline="0" dirty="0" smtClean="0">
                          <a:latin typeface="Sakkal Majalla" panose="02000000000000000000" pitchFamily="2" charset="-78"/>
                          <a:cs typeface="Sakkal Majalla" panose="02000000000000000000" pitchFamily="2" charset="-78"/>
                        </a:rPr>
                        <a:t>.</a:t>
                      </a:r>
                      <a:endParaRPr lang="ar-AE" sz="1600" b="0" baseline="0" dirty="0">
                        <a:latin typeface="Sakkal Majalla" panose="02000000000000000000" pitchFamily="2" charset="-78"/>
                        <a:cs typeface="Sakkal Majalla" panose="02000000000000000000" pitchFamily="2" charset="-78"/>
                      </a:endParaRPr>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r" defTabSz="914400" rtl="1" eaLnBrk="1" latinLnBrk="0" hangingPunct="1">
                        <a:defRPr sz="1800" kern="1200">
                          <a:solidFill>
                            <a:schemeClr val="tx1"/>
                          </a:solidFill>
                          <a:latin typeface="Calibri" panose="020F0502020204030204"/>
                        </a:defRPr>
                      </a:lvl1pPr>
                      <a:lvl2pPr marL="457200" algn="r" defTabSz="914400" rtl="1" eaLnBrk="1" latinLnBrk="0" hangingPunct="1">
                        <a:defRPr sz="1800" kern="1200">
                          <a:solidFill>
                            <a:schemeClr val="tx1"/>
                          </a:solidFill>
                          <a:latin typeface="Calibri" panose="020F0502020204030204"/>
                        </a:defRPr>
                      </a:lvl2pPr>
                      <a:lvl3pPr marL="914400" algn="r" defTabSz="914400" rtl="1" eaLnBrk="1" latinLnBrk="0" hangingPunct="1">
                        <a:defRPr sz="1800" kern="1200">
                          <a:solidFill>
                            <a:schemeClr val="tx1"/>
                          </a:solidFill>
                          <a:latin typeface="Calibri" panose="020F0502020204030204"/>
                        </a:defRPr>
                      </a:lvl3pPr>
                      <a:lvl4pPr marL="1371600" algn="r" defTabSz="914400" rtl="1" eaLnBrk="1" latinLnBrk="0" hangingPunct="1">
                        <a:defRPr sz="1800" kern="1200">
                          <a:solidFill>
                            <a:schemeClr val="tx1"/>
                          </a:solidFill>
                          <a:latin typeface="Calibri" panose="020F0502020204030204"/>
                        </a:defRPr>
                      </a:lvl4pPr>
                      <a:lvl5pPr marL="1828800" algn="r" defTabSz="914400" rtl="1" eaLnBrk="1" latinLnBrk="0" hangingPunct="1">
                        <a:defRPr sz="1800" kern="1200">
                          <a:solidFill>
                            <a:schemeClr val="tx1"/>
                          </a:solidFill>
                          <a:latin typeface="Calibri" panose="020F0502020204030204"/>
                        </a:defRPr>
                      </a:lvl5pPr>
                      <a:lvl6pPr marL="2286000" algn="r" defTabSz="914400" rtl="1" eaLnBrk="1" latinLnBrk="0" hangingPunct="1">
                        <a:defRPr sz="1800" kern="1200">
                          <a:solidFill>
                            <a:schemeClr val="tx1"/>
                          </a:solidFill>
                          <a:latin typeface="Calibri" panose="020F0502020204030204"/>
                        </a:defRPr>
                      </a:lvl6pPr>
                      <a:lvl7pPr marL="2743200" algn="r" defTabSz="914400" rtl="1" eaLnBrk="1" latinLnBrk="0" hangingPunct="1">
                        <a:defRPr sz="1800" kern="1200">
                          <a:solidFill>
                            <a:schemeClr val="tx1"/>
                          </a:solidFill>
                          <a:latin typeface="Calibri" panose="020F0502020204030204"/>
                        </a:defRPr>
                      </a:lvl7pPr>
                      <a:lvl8pPr marL="3200400" algn="r" defTabSz="914400" rtl="1" eaLnBrk="1" latinLnBrk="0" hangingPunct="1">
                        <a:defRPr sz="1800" kern="1200">
                          <a:solidFill>
                            <a:schemeClr val="tx1"/>
                          </a:solidFill>
                          <a:latin typeface="Calibri" panose="020F0502020204030204"/>
                        </a:defRPr>
                      </a:lvl8pPr>
                      <a:lvl9pPr marL="3657600" algn="r" defTabSz="914400" rtl="1" eaLnBrk="1" latinLnBrk="0" hangingPunct="1">
                        <a:defRPr sz="1800" kern="1200">
                          <a:solidFill>
                            <a:schemeClr val="tx1"/>
                          </a:solidFill>
                          <a:latin typeface="Calibri" panose="020F0502020204030204"/>
                        </a:defRPr>
                      </a:lvl9p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800" b="0" dirty="0">
                          <a:latin typeface="Sakkal Majalla" panose="02000000000000000000" pitchFamily="2" charset="-78"/>
                          <a:cs typeface="Sakkal Majalla" panose="02000000000000000000" pitchFamily="2" charset="-78"/>
                        </a:rPr>
                        <a:t>التقييم</a:t>
                      </a:r>
                      <a:endParaRPr lang="en-US" sz="1800" b="0" dirty="0">
                        <a:latin typeface="Sakkal Majalla" panose="02000000000000000000" pitchFamily="2" charset="-78"/>
                        <a:cs typeface="Sakkal Majalla" panose="02000000000000000000" pitchFamily="2" charset="-78"/>
                      </a:endParaRPr>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xmlns="" val="10003"/>
                  </a:ext>
                </a:extLst>
              </a:tr>
            </a:tbl>
          </a:graphicData>
        </a:graphic>
      </p:graphicFrame>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0158" y="1622738"/>
            <a:ext cx="4288665" cy="2412374"/>
          </a:xfrm>
          <a:prstGeom prst="rect">
            <a:avLst/>
          </a:prstGeom>
        </p:spPr>
      </p:pic>
    </p:spTree>
    <p:extLst>
      <p:ext uri="{BB962C8B-B14F-4D97-AF65-F5344CB8AC3E}">
        <p14:creationId xmlns:p14="http://schemas.microsoft.com/office/powerpoint/2010/main" val="32622301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397ED509-41A5-434C-8F4F-DBBC90270DC9}"/>
              </a:ext>
            </a:extLst>
          </p:cNvPr>
          <p:cNvSpPr>
            <a:spLocks noGrp="1"/>
          </p:cNvSpPr>
          <p:nvPr>
            <p:ph type="title"/>
          </p:nvPr>
        </p:nvSpPr>
        <p:spPr>
          <a:xfrm>
            <a:off x="6262255" y="337416"/>
            <a:ext cx="5257800" cy="1325563"/>
          </a:xfrm>
        </p:spPr>
        <p:txBody>
          <a:bodyPr/>
          <a:lstStyle/>
          <a:p>
            <a:r>
              <a:rPr lang="ar-SA" dirty="0"/>
              <a:t>ما </a:t>
            </a:r>
            <a:r>
              <a:rPr lang="ar-SA" dirty="0" smtClean="0"/>
              <a:t>هذ</a:t>
            </a:r>
            <a:r>
              <a:rPr lang="ar-AE" dirty="0" smtClean="0"/>
              <a:t>ا لون</a:t>
            </a:r>
            <a:r>
              <a:rPr lang="ar-SA" dirty="0" smtClean="0"/>
              <a:t>:</a:t>
            </a:r>
            <a:endParaRPr lang="ar-SA" dirty="0"/>
          </a:p>
        </p:txBody>
      </p:sp>
      <p:sp>
        <p:nvSpPr>
          <p:cNvPr id="5" name="مربع نص 4">
            <a:extLst>
              <a:ext uri="{FF2B5EF4-FFF2-40B4-BE49-F238E27FC236}">
                <a16:creationId xmlns:a16="http://schemas.microsoft.com/office/drawing/2014/main" xmlns="" id="{3F3748A0-D772-4FDA-9CF3-B0C3641701EC}"/>
              </a:ext>
            </a:extLst>
          </p:cNvPr>
          <p:cNvSpPr txBox="1"/>
          <p:nvPr/>
        </p:nvSpPr>
        <p:spPr>
          <a:xfrm>
            <a:off x="9386270" y="4419600"/>
            <a:ext cx="2376239" cy="584775"/>
          </a:xfrm>
          <a:prstGeom prst="rect">
            <a:avLst/>
          </a:prstGeom>
          <a:noFill/>
        </p:spPr>
        <p:txBody>
          <a:bodyPr wrap="square" rtlCol="1">
            <a:spAutoFit/>
          </a:bodyPr>
          <a:lstStyle/>
          <a:p>
            <a:pPr algn="ctr"/>
            <a:r>
              <a:rPr lang="ar-AE" sz="3200" b="1" dirty="0" smtClean="0"/>
              <a:t>هذا اخضر</a:t>
            </a:r>
            <a:endParaRPr lang="ar-SA" sz="3200" b="1" dirty="0"/>
          </a:p>
        </p:txBody>
      </p:sp>
      <p:sp>
        <p:nvSpPr>
          <p:cNvPr id="7" name="مربع نص 6">
            <a:extLst>
              <a:ext uri="{FF2B5EF4-FFF2-40B4-BE49-F238E27FC236}">
                <a16:creationId xmlns:a16="http://schemas.microsoft.com/office/drawing/2014/main" xmlns="" id="{56F0E7B2-2520-4255-95BC-A30570C1F6FA}"/>
              </a:ext>
            </a:extLst>
          </p:cNvPr>
          <p:cNvSpPr txBox="1"/>
          <p:nvPr/>
        </p:nvSpPr>
        <p:spPr>
          <a:xfrm>
            <a:off x="5298674" y="4341976"/>
            <a:ext cx="2628900" cy="584775"/>
          </a:xfrm>
          <a:prstGeom prst="rect">
            <a:avLst/>
          </a:prstGeom>
          <a:noFill/>
        </p:spPr>
        <p:txBody>
          <a:bodyPr wrap="square" rtlCol="1">
            <a:spAutoFit/>
          </a:bodyPr>
          <a:lstStyle/>
          <a:p>
            <a:pPr algn="ctr"/>
            <a:r>
              <a:rPr lang="ar-AE" sz="3200" b="1" dirty="0" smtClean="0"/>
              <a:t>هذا اصفر</a:t>
            </a:r>
            <a:endParaRPr lang="ar-SA" sz="3200" b="1" dirty="0"/>
          </a:p>
        </p:txBody>
      </p:sp>
      <p:sp>
        <p:nvSpPr>
          <p:cNvPr id="8" name="مربع نص 7">
            <a:extLst>
              <a:ext uri="{FF2B5EF4-FFF2-40B4-BE49-F238E27FC236}">
                <a16:creationId xmlns:a16="http://schemas.microsoft.com/office/drawing/2014/main" xmlns="" id="{24FCA1B0-2BF3-48DE-A7F4-163619D36A1F}"/>
              </a:ext>
            </a:extLst>
          </p:cNvPr>
          <p:cNvSpPr txBox="1"/>
          <p:nvPr/>
        </p:nvSpPr>
        <p:spPr>
          <a:xfrm>
            <a:off x="1373157" y="4341976"/>
            <a:ext cx="2376239" cy="584775"/>
          </a:xfrm>
          <a:prstGeom prst="rect">
            <a:avLst/>
          </a:prstGeom>
          <a:noFill/>
        </p:spPr>
        <p:txBody>
          <a:bodyPr wrap="square" rtlCol="1">
            <a:spAutoFit/>
          </a:bodyPr>
          <a:lstStyle/>
          <a:p>
            <a:pPr algn="ctr"/>
            <a:r>
              <a:rPr lang="ar-AE" sz="3200" b="1" dirty="0" smtClean="0"/>
              <a:t>هذا ازرق</a:t>
            </a:r>
            <a:endParaRPr lang="ar-SA" sz="3200" b="1"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06118" y="1662979"/>
            <a:ext cx="3232597" cy="2378572"/>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55335" y="1662979"/>
            <a:ext cx="3187425" cy="2481603"/>
          </a:xfrm>
          <a:prstGeom prst="rect">
            <a:avLst/>
          </a:prstGeom>
        </p:spPr>
      </p:pic>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49251" y="1662980"/>
            <a:ext cx="3206839" cy="2481602"/>
          </a:xfrm>
          <a:prstGeom prst="rect">
            <a:avLst/>
          </a:prstGeom>
        </p:spPr>
      </p:pic>
    </p:spTree>
    <p:extLst>
      <p:ext uri="{BB962C8B-B14F-4D97-AF65-F5344CB8AC3E}">
        <p14:creationId xmlns:p14="http://schemas.microsoft.com/office/powerpoint/2010/main" val="23337428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397ED509-41A5-434C-8F4F-DBBC90270DC9}"/>
              </a:ext>
            </a:extLst>
          </p:cNvPr>
          <p:cNvSpPr>
            <a:spLocks noGrp="1"/>
          </p:cNvSpPr>
          <p:nvPr>
            <p:ph type="title"/>
          </p:nvPr>
        </p:nvSpPr>
        <p:spPr>
          <a:xfrm>
            <a:off x="4495052" y="384118"/>
            <a:ext cx="5257800" cy="1325563"/>
          </a:xfrm>
        </p:spPr>
        <p:txBody>
          <a:bodyPr>
            <a:normAutofit/>
          </a:bodyPr>
          <a:lstStyle/>
          <a:p>
            <a:pPr algn="ctr"/>
            <a:r>
              <a:rPr lang="ar-SA" sz="2800" dirty="0"/>
              <a:t>أشير الى </a:t>
            </a:r>
            <a:r>
              <a:rPr lang="ar-AE" sz="2800" dirty="0" smtClean="0"/>
              <a:t>لون الاحمر</a:t>
            </a:r>
            <a:endParaRPr lang="ar-SA" sz="2800" dirty="0"/>
          </a:p>
        </p:txBody>
      </p:sp>
      <p:sp>
        <p:nvSpPr>
          <p:cNvPr id="3" name="مستطيل 2">
            <a:extLst>
              <a:ext uri="{FF2B5EF4-FFF2-40B4-BE49-F238E27FC236}">
                <a16:creationId xmlns:a16="http://schemas.microsoft.com/office/drawing/2014/main" xmlns="" id="{C4CF3614-0C3D-4D1F-A61E-A704EBA66D0D}"/>
              </a:ext>
            </a:extLst>
          </p:cNvPr>
          <p:cNvSpPr/>
          <p:nvPr/>
        </p:nvSpPr>
        <p:spPr>
          <a:xfrm>
            <a:off x="5749731" y="2834109"/>
            <a:ext cx="2209259" cy="523220"/>
          </a:xfrm>
          <a:prstGeom prst="rect">
            <a:avLst/>
          </a:prstGeom>
        </p:spPr>
        <p:txBody>
          <a:bodyPr wrap="none">
            <a:spAutoFit/>
          </a:bodyPr>
          <a:lstStyle/>
          <a:p>
            <a:r>
              <a:rPr lang="ar-SA" sz="2800" dirty="0"/>
              <a:t>أشير </a:t>
            </a:r>
            <a:r>
              <a:rPr lang="ar-SA" sz="2800" dirty="0" smtClean="0"/>
              <a:t>الى</a:t>
            </a:r>
            <a:r>
              <a:rPr lang="ar-AE" sz="2800" dirty="0" smtClean="0"/>
              <a:t> الاخضر</a:t>
            </a:r>
            <a:endParaRPr lang="ar-SA" sz="2800" dirty="0"/>
          </a:p>
        </p:txBody>
      </p:sp>
      <p:sp>
        <p:nvSpPr>
          <p:cNvPr id="16" name="مستطيل 15">
            <a:extLst>
              <a:ext uri="{FF2B5EF4-FFF2-40B4-BE49-F238E27FC236}">
                <a16:creationId xmlns:a16="http://schemas.microsoft.com/office/drawing/2014/main" xmlns="" id="{C26125A9-F1CB-499D-80ED-82A188180508}"/>
              </a:ext>
            </a:extLst>
          </p:cNvPr>
          <p:cNvSpPr/>
          <p:nvPr/>
        </p:nvSpPr>
        <p:spPr>
          <a:xfrm>
            <a:off x="6027050" y="4889346"/>
            <a:ext cx="1931940" cy="523220"/>
          </a:xfrm>
          <a:prstGeom prst="rect">
            <a:avLst/>
          </a:prstGeom>
        </p:spPr>
        <p:txBody>
          <a:bodyPr wrap="none">
            <a:spAutoFit/>
          </a:bodyPr>
          <a:lstStyle/>
          <a:p>
            <a:r>
              <a:rPr lang="ar-SA" sz="2800" dirty="0"/>
              <a:t>أشير </a:t>
            </a:r>
            <a:r>
              <a:rPr lang="ar-SA" sz="2800" dirty="0" smtClean="0"/>
              <a:t>الى</a:t>
            </a:r>
            <a:r>
              <a:rPr lang="ar-AE" sz="2800" dirty="0" smtClean="0"/>
              <a:t> اصفر</a:t>
            </a:r>
            <a:endParaRPr lang="ar-SA" sz="2800" dirty="0"/>
          </a:p>
        </p:txBody>
      </p:sp>
      <p:pic>
        <p:nvPicPr>
          <p:cNvPr id="20" name="صورة 19">
            <a:extLst>
              <a:ext uri="{FF2B5EF4-FFF2-40B4-BE49-F238E27FC236}">
                <a16:creationId xmlns:a16="http://schemas.microsoft.com/office/drawing/2014/main" xmlns="" id="{079CC8DF-11F0-4EDF-A787-F8C914377D19}"/>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6875" b="90000" l="10000" r="90000">
                        <a14:foregroundMark x1="19375" y1="6875" x2="24375" y2="9875"/>
                      </a14:backgroundRemoval>
                    </a14:imgEffect>
                  </a14:imgLayer>
                </a14:imgProps>
              </a:ext>
            </a:extLst>
          </a:blip>
          <a:stretch>
            <a:fillRect/>
          </a:stretch>
        </p:blipFill>
        <p:spPr>
          <a:xfrm>
            <a:off x="10050309" y="2162583"/>
            <a:ext cx="1111328" cy="1111328"/>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663174" y="5412566"/>
            <a:ext cx="1919922" cy="1138910"/>
          </a:xfrm>
          <a:prstGeom prst="rect">
            <a:avLst/>
          </a:prstGeom>
        </p:spPr>
      </p:pic>
      <p:pic>
        <p:nvPicPr>
          <p:cNvPr id="17" name="Picture 1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943117" y="1284985"/>
            <a:ext cx="1776268" cy="1044499"/>
          </a:xfrm>
          <a:prstGeom prst="rect">
            <a:avLst/>
          </a:prstGeom>
        </p:spPr>
      </p:pic>
      <p:pic>
        <p:nvPicPr>
          <p:cNvPr id="18" name="Picture 1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859953" y="3601407"/>
            <a:ext cx="1466850" cy="1002604"/>
          </a:xfrm>
          <a:prstGeom prst="rect">
            <a:avLst/>
          </a:prstGeom>
        </p:spPr>
      </p:pic>
      <p:pic>
        <p:nvPicPr>
          <p:cNvPr id="9" name="Picture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859953" y="5462914"/>
            <a:ext cx="1600200" cy="1138910"/>
          </a:xfrm>
          <a:prstGeom prst="rect">
            <a:avLst/>
          </a:prstGeom>
        </p:spPr>
      </p:pic>
      <p:pic>
        <p:nvPicPr>
          <p:cNvPr id="19" name="Picture 1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903225" y="3604231"/>
            <a:ext cx="1600200" cy="1038213"/>
          </a:xfrm>
          <a:prstGeom prst="rect">
            <a:avLst/>
          </a:prstGeom>
        </p:spPr>
      </p:pic>
      <p:pic>
        <p:nvPicPr>
          <p:cNvPr id="22" name="Picture 2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450109" y="1302540"/>
            <a:ext cx="1600200" cy="1044499"/>
          </a:xfrm>
          <a:prstGeom prst="rect">
            <a:avLst/>
          </a:prstGeom>
        </p:spPr>
      </p:pic>
      <p:pic>
        <p:nvPicPr>
          <p:cNvPr id="10" name="Picture 9"/>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796904" y="3448275"/>
            <a:ext cx="1698148" cy="1194169"/>
          </a:xfrm>
          <a:prstGeom prst="rect">
            <a:avLst/>
          </a:prstGeom>
        </p:spPr>
      </p:pic>
      <p:pic>
        <p:nvPicPr>
          <p:cNvPr id="28" name="Picture 2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044576" y="5462914"/>
            <a:ext cx="1619568" cy="1138910"/>
          </a:xfrm>
          <a:prstGeom prst="rect">
            <a:avLst/>
          </a:prstGeom>
        </p:spPr>
      </p:pic>
      <p:pic>
        <p:nvPicPr>
          <p:cNvPr id="29" name="Picture 2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027050" y="1291270"/>
            <a:ext cx="1476375" cy="1038214"/>
          </a:xfrm>
          <a:prstGeom prst="rect">
            <a:avLst/>
          </a:prstGeom>
        </p:spPr>
      </p:pic>
    </p:spTree>
    <p:extLst>
      <p:ext uri="{BB962C8B-B14F-4D97-AF65-F5344CB8AC3E}">
        <p14:creationId xmlns:p14="http://schemas.microsoft.com/office/powerpoint/2010/main" val="36508904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BAB7FDCB-DDE7-40EB-AACC-373B2217ADBF}"/>
              </a:ext>
            </a:extLst>
          </p:cNvPr>
          <p:cNvSpPr>
            <a:spLocks noGrp="1"/>
          </p:cNvSpPr>
          <p:nvPr>
            <p:ph type="title"/>
          </p:nvPr>
        </p:nvSpPr>
        <p:spPr>
          <a:xfrm>
            <a:off x="3735532" y="311389"/>
            <a:ext cx="4592782" cy="1325563"/>
          </a:xfrm>
        </p:spPr>
        <p:txBody>
          <a:bodyPr>
            <a:normAutofit/>
          </a:bodyPr>
          <a:lstStyle/>
          <a:p>
            <a:r>
              <a:rPr lang="ar-AE" sz="2400" dirty="0" smtClean="0"/>
              <a:t>توصيل كل عضو مع الاسم الصحيح</a:t>
            </a:r>
            <a:endParaRPr lang="ar-SA" sz="2400" dirty="0"/>
          </a:p>
        </p:txBody>
      </p:sp>
      <p:sp>
        <p:nvSpPr>
          <p:cNvPr id="13" name="Rectangle 12"/>
          <p:cNvSpPr/>
          <p:nvPr/>
        </p:nvSpPr>
        <p:spPr>
          <a:xfrm>
            <a:off x="8044979" y="2009104"/>
            <a:ext cx="2335393" cy="94015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AE" dirty="0" smtClean="0"/>
              <a:t>ازرق</a:t>
            </a:r>
            <a:endParaRPr lang="en-US" dirty="0"/>
          </a:p>
        </p:txBody>
      </p:sp>
      <p:sp>
        <p:nvSpPr>
          <p:cNvPr id="15" name="Rectangle 14"/>
          <p:cNvSpPr/>
          <p:nvPr/>
        </p:nvSpPr>
        <p:spPr>
          <a:xfrm>
            <a:off x="8044979" y="3438659"/>
            <a:ext cx="2335393" cy="103660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AE" dirty="0" smtClean="0"/>
              <a:t>اخضر</a:t>
            </a:r>
            <a:endParaRPr lang="en-US" dirty="0"/>
          </a:p>
        </p:txBody>
      </p:sp>
      <p:sp>
        <p:nvSpPr>
          <p:cNvPr id="16" name="Rectangle 15"/>
          <p:cNvSpPr/>
          <p:nvPr/>
        </p:nvSpPr>
        <p:spPr>
          <a:xfrm>
            <a:off x="8044979" y="5235927"/>
            <a:ext cx="2335393" cy="1107583"/>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AE" dirty="0" smtClean="0"/>
              <a:t>احمر</a:t>
            </a:r>
            <a:endParaRPr lang="en-US" dirty="0"/>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45984" y="1344093"/>
            <a:ext cx="1600200" cy="1714500"/>
          </a:xfrm>
          <a:prstGeom prst="rect">
            <a:avLst/>
          </a:prstGeom>
        </p:spPr>
      </p:pic>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45984" y="3290010"/>
            <a:ext cx="1600200" cy="1714500"/>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45984" y="5105400"/>
            <a:ext cx="1600200" cy="1540099"/>
          </a:xfrm>
          <a:prstGeom prst="rect">
            <a:avLst/>
          </a:prstGeom>
        </p:spPr>
      </p:pic>
    </p:spTree>
    <p:extLst>
      <p:ext uri="{BB962C8B-B14F-4D97-AF65-F5344CB8AC3E}">
        <p14:creationId xmlns:p14="http://schemas.microsoft.com/office/powerpoint/2010/main" val="40967494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62DEAE55-E38D-421B-A23A-1AC74934A9E0}"/>
              </a:ext>
            </a:extLst>
          </p:cNvPr>
          <p:cNvSpPr>
            <a:spLocks noGrp="1"/>
          </p:cNvSpPr>
          <p:nvPr>
            <p:ph type="title"/>
          </p:nvPr>
        </p:nvSpPr>
        <p:spPr/>
        <p:txBody>
          <a:bodyPr>
            <a:normAutofit/>
          </a:bodyPr>
          <a:lstStyle/>
          <a:p>
            <a:r>
              <a:rPr lang="ar-AE" sz="3200" dirty="0" smtClean="0"/>
              <a:t>وضع الكرات في الصندوق</a:t>
            </a:r>
            <a:endParaRPr lang="ar-SA" sz="3200"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32666" y="2494477"/>
            <a:ext cx="3821134" cy="3275258"/>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2494477"/>
            <a:ext cx="5471299" cy="2975019"/>
          </a:xfrm>
          <a:prstGeom prst="rect">
            <a:avLst/>
          </a:prstGeom>
        </p:spPr>
      </p:pic>
    </p:spTree>
    <p:extLst>
      <p:ext uri="{BB962C8B-B14F-4D97-AF65-F5344CB8AC3E}">
        <p14:creationId xmlns:p14="http://schemas.microsoft.com/office/powerpoint/2010/main" val="33791406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73DF0E54-3445-4AF2-B0AE-4BE091BEE58D}"/>
              </a:ext>
            </a:extLst>
          </p:cNvPr>
          <p:cNvSpPr>
            <a:spLocks noGrp="1"/>
          </p:cNvSpPr>
          <p:nvPr>
            <p:ph type="title"/>
          </p:nvPr>
        </p:nvSpPr>
        <p:spPr/>
        <p:txBody>
          <a:bodyPr/>
          <a:lstStyle/>
          <a:p>
            <a:r>
              <a:rPr lang="ar-AE" dirty="0" smtClean="0"/>
              <a:t>تلوين الكرات</a:t>
            </a:r>
            <a:endParaRPr lang="ar-SA" dirty="0"/>
          </a:p>
        </p:txBody>
      </p:sp>
      <p:pic>
        <p:nvPicPr>
          <p:cNvPr id="1026" name="Picture 2" descr="بالون تلوين صفحة"/>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b="4047"/>
          <a:stretch/>
        </p:blipFill>
        <p:spPr bwMode="auto">
          <a:xfrm>
            <a:off x="709367" y="1349878"/>
            <a:ext cx="4184605" cy="4973649"/>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pic>
        <p:nvPicPr>
          <p:cNvPr id="1028" name="Picture 4" descr="Handball Clipart | i2Clipart - Royalty Free Public Domain Clipar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48966" y="1988498"/>
            <a:ext cx="4882166" cy="4152823"/>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8802883"/>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3047</TotalTime>
  <Words>392</Words>
  <Application>Microsoft Office PowerPoint</Application>
  <PresentationFormat>Widescreen</PresentationFormat>
  <Paragraphs>93</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Calibri Light</vt:lpstr>
      <vt:lpstr>Sakkal Majalla</vt:lpstr>
      <vt:lpstr>Times New Roman</vt:lpstr>
      <vt:lpstr>نسق Office</vt:lpstr>
      <vt:lpstr>PowerPoint Presentation</vt:lpstr>
      <vt:lpstr>PowerPoint Presentation</vt:lpstr>
      <vt:lpstr>PowerPoint Presentation</vt:lpstr>
      <vt:lpstr>ما هذا لون:</vt:lpstr>
      <vt:lpstr>أشير الى لون الاحمر</vt:lpstr>
      <vt:lpstr>توصيل كل عضو مع الاسم الصحيح</vt:lpstr>
      <vt:lpstr>وضع الكرات في الصندوق</vt:lpstr>
      <vt:lpstr>تلوين الكرات</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afh .</dc:creator>
  <cp:lastModifiedBy>Microsoft account</cp:lastModifiedBy>
  <cp:revision>49</cp:revision>
  <dcterms:created xsi:type="dcterms:W3CDTF">2020-07-26T13:03:30Z</dcterms:created>
  <dcterms:modified xsi:type="dcterms:W3CDTF">2020-08-18T13:31:35Z</dcterms:modified>
</cp:coreProperties>
</file>