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0" r:id="rId5"/>
    <p:sldId id="272" r:id="rId6"/>
    <p:sldId id="271" r:id="rId7"/>
    <p:sldId id="282" r:id="rId8"/>
    <p:sldId id="281" r:id="rId9"/>
    <p:sldId id="277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EEBB-B021-4DBA-AABE-636AB428DB99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8A0-CE7B-4971-8982-DF01BF1D7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nc79H9C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97736"/>
              </p:ext>
            </p:extLst>
          </p:nvPr>
        </p:nvGraphicFramePr>
        <p:xfrm>
          <a:off x="209675" y="30479"/>
          <a:ext cx="11772651" cy="683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480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53849"/>
                <a:gridCol w="2353849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5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(شيخة عبيد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السويدي+ ابراهيم  الزعبي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)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الإعداد : الاء أحمد </a:t>
                      </a:r>
                      <a:r>
                        <a:rPr lang="ar-AE" sz="1400" b="0" i="0" kern="1200" dirty="0" err="1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الصلاحات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رقم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 الهدف :  3201</a:t>
                      </a: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المسك بأقلام شمعيه للتلوين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الفئة العمرية: 6-7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مستوى الشدة: متوسط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فئة الإعاقة : اضطراب طيف التوحد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810359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1600" b="0" i="0" dirty="0">
                          <a:latin typeface="Sakkal Majalla "/>
                        </a:rPr>
                        <a:t>درس :  مسابقة الرسم</a:t>
                      </a:r>
                      <a:endParaRPr lang="en-US" sz="16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600" b="0" i="0" dirty="0">
                        <a:latin typeface="Sakkal Majalla 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شاركت مريم في مسابقة الرسم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أحضرت مريم لوحة الرسم والألوان وبدأت ترسم لوحتها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اقترب أخوها الصغير منها يريد أن يلعب بالألوان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ساعدته مريم في مسك قلم التلوين وأعطته ورقة وبدأ يشخبط عليها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وأكملت مريم رسم لوحتها وسلمتها لمعلمة الفن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وعلقت ورقة أخيها الصغير على الجدار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r>
                        <a:rPr lang="en-US" sz="1400" dirty="0">
                          <a:hlinkClick r:id="rId3"/>
                        </a:rPr>
                        <a:t>https://www.youtube.com/watch?v=oqnc79H9CRU</a:t>
                      </a:r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 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 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 "/>
                        </a:rPr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3D8523-1278-48D2-BC83-DDEA0BEF1CB5}"/>
              </a:ext>
            </a:extLst>
          </p:cNvPr>
          <p:cNvSpPr txBox="1"/>
          <p:nvPr/>
        </p:nvSpPr>
        <p:spPr>
          <a:xfrm>
            <a:off x="8037450" y="4714881"/>
            <a:ext cx="235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400" dirty="0">
                <a:latin typeface="Sakkal Majalla "/>
              </a:rPr>
              <a:t>التدريب على المسكة الثلاثية</a:t>
            </a:r>
            <a:endParaRPr lang="en-US" sz="1400" dirty="0">
              <a:latin typeface="Sakkal Majalla 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CECF52-0C10-4DA4-BB33-A7625C297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27" y="1825052"/>
            <a:ext cx="4220668" cy="253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1440"/>
              </p:ext>
            </p:extLst>
          </p:nvPr>
        </p:nvGraphicFramePr>
        <p:xfrm>
          <a:off x="164893" y="143359"/>
          <a:ext cx="11742074" cy="6571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4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1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المسك بأقلام شمعيه للتلوين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186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5936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تدريب الطالب على تصنيف الحبوب  باستخدام الأصابع الثلاث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لضم الخرز ومسك الخيط والخرز مسكة ثلاثية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استخدام الملقط في تصنيف الخرز لتدريب المسكة الثلاثية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الشخبطة على الورق باستخدام الوان شمعية عريضة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وضع نقاط باستخدام أقلام التلوين  والمسكة الثلاثية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التلوين داخل اطار باستخدام الأقلام الشمعية  والاستعانة 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تتبع مسارات باستخدام الخرز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انشطه مهارية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تهادوا تحابوا  (تصميم بطاقة مع المعلم ويقوم الطالب باختيار لونين ويضعهم بالبطاقة ويهديها الى زميله في الفصل)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عمل تاج وتلوينه بالألوان الشمعية وتزينه </a:t>
                      </a:r>
                      <a:r>
                        <a:rPr lang="ar-AE" sz="1400" b="0" i="0" kern="1200" dirty="0" err="1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بالجلتر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76920" y="4650540"/>
            <a:ext cx="663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F033A5-209F-41F1-92C9-C7FF25E1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234" y="4835206"/>
            <a:ext cx="2257113" cy="145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AC694E-1B7C-47FB-BC09-7E11063FA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05" y="2440549"/>
            <a:ext cx="1958715" cy="159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B7D0C1-EF10-4367-BAA7-8A6C1C614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452" y="1342383"/>
            <a:ext cx="1958715" cy="173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C82B73-9D64-4319-BEC1-C657FA76B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71" y="5140300"/>
            <a:ext cx="2257113" cy="131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57575"/>
              </p:ext>
            </p:extLst>
          </p:nvPr>
        </p:nvGraphicFramePr>
        <p:xfrm>
          <a:off x="54964" y="0"/>
          <a:ext cx="11902986" cy="6759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4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277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ar-AE" sz="1600" b="1" u="sng" baseline="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u="sng" baseline="0" dirty="0"/>
                        <a:t>الحصة الدراسية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::  الهدف الرئيسي : المسك بأقلام شمعية للتلوين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أهداف أخرى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  المشاركة مع الاخرين / الألوان  / تدريب على الأفعال (يلون)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سرد القصة للطالب باستخدام العرائس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تنفيذ التمارين والأنشطة الصفية على كتاب الطالب وأوراق العمل.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4- يبتكر المدرس أنشطة وتمارين إضافية.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الرياضي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يقوم الطالب بنقل الألوان الشمعية من وعاء الى وعاء ممسكا بالقلم المسكة الثلاثية الصحيحة</a:t>
                      </a: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الفني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تدريب الطالب على التلوين باستخدام الألوان الشمعية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الموسيقى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مطابقة الألوان الشمعية مع نشيد الألوان من خلال وضع أقلام التلوين أمام الطالب والبحث عن اللون المطابق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60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أوراق عمل يقوم المعلم بإرسالها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31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مجموعة تدريبات على الايباد تتضمن: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استخدام برامج الرسم على الاب ستور او الاندرويد / استخدام السبورة الذكية في أداء الانشطة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45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متوسط: يستطيع الطالب مسك القلم  مسكة  خماسية          جيد: يستطيع الطالب كسك القلم مسكة </a:t>
                      </a:r>
                      <a:r>
                        <a:rPr lang="ar-AE" sz="1400" b="0" i="0" kern="120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ثلاثية   ويشخبط                                                 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مرتفع: يستطيع الطالب مسك القلم مسكة ثلاثية </a:t>
                      </a:r>
                      <a:r>
                        <a:rPr lang="ar-AE" sz="1400" b="0" i="0" kern="120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ويلون داخل الحدود</a:t>
                      </a: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6996" y="0"/>
            <a:ext cx="486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/>
              <a:t>مسابقة الرسم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942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A9FFA3-D703-42F7-B2B1-2AA25B365097}"/>
              </a:ext>
            </a:extLst>
          </p:cNvPr>
          <p:cNvSpPr txBox="1"/>
          <p:nvPr/>
        </p:nvSpPr>
        <p:spPr>
          <a:xfrm>
            <a:off x="6250899" y="268674"/>
            <a:ext cx="571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التلوين داخل اطار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BBE5CE-F8CB-44EF-B443-F5B9E78A7B3F}"/>
              </a:ext>
            </a:extLst>
          </p:cNvPr>
          <p:cNvSpPr/>
          <p:nvPr/>
        </p:nvSpPr>
        <p:spPr>
          <a:xfrm>
            <a:off x="254833" y="1034321"/>
            <a:ext cx="11497456" cy="555500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8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51DB9D-0BD3-4A39-AE1C-6293D9BFE804}"/>
              </a:ext>
            </a:extLst>
          </p:cNvPr>
          <p:cNvSpPr txBox="1"/>
          <p:nvPr/>
        </p:nvSpPr>
        <p:spPr>
          <a:xfrm>
            <a:off x="8085221" y="268674"/>
            <a:ext cx="3878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latin typeface="Sakkal Majalla "/>
              </a:rPr>
              <a:t>توصيل الألوان </a:t>
            </a:r>
            <a:endParaRPr lang="en-US" sz="1600" dirty="0">
              <a:latin typeface="Sakkal Majalla 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35A54F-0472-4E84-96B0-6DD3A3A0B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66"/>
          <a:stretch/>
        </p:blipFill>
        <p:spPr>
          <a:xfrm>
            <a:off x="1348353" y="991893"/>
            <a:ext cx="9174996" cy="54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7260" y="253028"/>
            <a:ext cx="479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لون كل قلم باللون الذي يقابله</a:t>
            </a:r>
            <a:endParaRPr lang="en-GB" sz="1600" dirty="0">
              <a:solidFill>
                <a:srgbClr val="002060"/>
              </a:solidFill>
              <a:latin typeface="Sakkal Majalla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14865E-B63C-4300-B9D7-FD7A12CA9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" t="14834" r="52621" b="7437"/>
          <a:stretch/>
        </p:blipFill>
        <p:spPr>
          <a:xfrm>
            <a:off x="999091" y="1041081"/>
            <a:ext cx="3847474" cy="5563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41EA63-5641-452E-9CAF-C821F5E15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5565" r="3767" b="4391"/>
          <a:stretch/>
        </p:blipFill>
        <p:spPr>
          <a:xfrm>
            <a:off x="7834859" y="991892"/>
            <a:ext cx="4112301" cy="5866108"/>
          </a:xfrm>
          <a:prstGeom prst="rect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C089ADDA-EBFA-43A9-9A35-A9E92E12974D}"/>
              </a:ext>
            </a:extLst>
          </p:cNvPr>
          <p:cNvSpPr/>
          <p:nvPr/>
        </p:nvSpPr>
        <p:spPr>
          <a:xfrm>
            <a:off x="7285548" y="4216428"/>
            <a:ext cx="898902" cy="728421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DF27D871-7FB6-49E6-8FB2-88189159B9DE}"/>
              </a:ext>
            </a:extLst>
          </p:cNvPr>
          <p:cNvSpPr/>
          <p:nvPr/>
        </p:nvSpPr>
        <p:spPr>
          <a:xfrm>
            <a:off x="7285548" y="2770025"/>
            <a:ext cx="898902" cy="72842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7BB6CCF6-82B2-4ACD-9F39-984FAA831F8F}"/>
              </a:ext>
            </a:extLst>
          </p:cNvPr>
          <p:cNvSpPr/>
          <p:nvPr/>
        </p:nvSpPr>
        <p:spPr>
          <a:xfrm>
            <a:off x="7285548" y="1144291"/>
            <a:ext cx="898902" cy="7284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A84832BA-18E0-488D-942F-E66383E1D9BE}"/>
              </a:ext>
            </a:extLst>
          </p:cNvPr>
          <p:cNvSpPr/>
          <p:nvPr/>
        </p:nvSpPr>
        <p:spPr>
          <a:xfrm>
            <a:off x="60467" y="1233724"/>
            <a:ext cx="898902" cy="72842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70F7441C-D8C7-4C7F-BDDC-396EED12F4DB}"/>
              </a:ext>
            </a:extLst>
          </p:cNvPr>
          <p:cNvSpPr/>
          <p:nvPr/>
        </p:nvSpPr>
        <p:spPr>
          <a:xfrm>
            <a:off x="100189" y="2648347"/>
            <a:ext cx="898902" cy="728421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44CDD0B6-4128-4D4D-ADDE-8E49B6D3867E}"/>
              </a:ext>
            </a:extLst>
          </p:cNvPr>
          <p:cNvSpPr/>
          <p:nvPr/>
        </p:nvSpPr>
        <p:spPr>
          <a:xfrm>
            <a:off x="100189" y="4150370"/>
            <a:ext cx="898902" cy="7284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3307BD7C-76E4-4F6F-95B1-84CB494286CA}"/>
              </a:ext>
            </a:extLst>
          </p:cNvPr>
          <p:cNvSpPr/>
          <p:nvPr/>
        </p:nvSpPr>
        <p:spPr>
          <a:xfrm>
            <a:off x="100189" y="5651885"/>
            <a:ext cx="898902" cy="72842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0023DAAC-92D5-4044-83A9-0DA8EAE6B105}"/>
              </a:ext>
            </a:extLst>
          </p:cNvPr>
          <p:cNvSpPr/>
          <p:nvPr/>
        </p:nvSpPr>
        <p:spPr>
          <a:xfrm>
            <a:off x="7285548" y="5637488"/>
            <a:ext cx="898902" cy="72842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8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9C1DF7-0A24-4F83-9259-8E6BE696F24D}"/>
              </a:ext>
            </a:extLst>
          </p:cNvPr>
          <p:cNvSpPr txBox="1"/>
          <p:nvPr/>
        </p:nvSpPr>
        <p:spPr>
          <a:xfrm>
            <a:off x="3387260" y="253028"/>
            <a:ext cx="479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وصل النقاط ولون في الداخل</a:t>
            </a:r>
            <a:endParaRPr lang="en-GB" sz="1600" dirty="0">
              <a:solidFill>
                <a:srgbClr val="002060"/>
              </a:solidFill>
              <a:latin typeface="Sakkal Majalla 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CB3B9B-717C-4F86-ADB8-30E4F8A39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99"/>
          <a:stretch/>
        </p:blipFill>
        <p:spPr>
          <a:xfrm>
            <a:off x="0" y="774914"/>
            <a:ext cx="11980190" cy="60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3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DC21EC79F840947B51A601388C604C1" ma:contentTypeVersion="2" ma:contentTypeDescription="إنشاء مستند جديد." ma:contentTypeScope="" ma:versionID="1aaacca3de85a0e4ac7423ae962b1dc6">
  <xsd:schema xmlns:xsd="http://www.w3.org/2001/XMLSchema" xmlns:xs="http://www.w3.org/2001/XMLSchema" xmlns:p="http://schemas.microsoft.com/office/2006/metadata/properties" xmlns:ns2="dcf1d2de-c365-45d5-ad38-e2c00a94af5f" targetNamespace="http://schemas.microsoft.com/office/2006/metadata/properties" ma:root="true" ma:fieldsID="da315ef546d9d5a6f9405a119df2f3e2" ns2:_="">
    <xsd:import namespace="dcf1d2de-c365-45d5-ad38-e2c00a94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1d2de-c365-45d5-ad38-e2c00a94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91362-8D40-473A-A9CA-433FCDB8B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034FB-DEF2-4242-ABFE-D9D5CFFB7C3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cf1d2de-c365-45d5-ad38-e2c00a94af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777C44-15D1-4F3C-A8C5-5D1290573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1d2de-c365-45d5-ad38-e2c00a94a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365</Words>
  <Application>Microsoft Office PowerPoint</Application>
  <PresentationFormat>Widescreen</PresentationFormat>
  <Paragraphs>92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Sakkal Majalla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A. Ibrahim</dc:creator>
  <cp:lastModifiedBy>Microsoft account</cp:lastModifiedBy>
  <cp:revision>144</cp:revision>
  <dcterms:created xsi:type="dcterms:W3CDTF">2020-07-06T20:23:02Z</dcterms:created>
  <dcterms:modified xsi:type="dcterms:W3CDTF">2020-08-18T15:12:35Z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0x0101008DC21EC79F840947B51A601388C604C1</vt:lpwstr>
  </property>
</Properties>
</file>