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70" r:id="rId5"/>
    <p:sldId id="272" r:id="rId6"/>
    <p:sldId id="271" r:id="rId7"/>
    <p:sldId id="281" r:id="rId8"/>
    <p:sldId id="277" r:id="rId9"/>
    <p:sldId id="283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EEBB-B021-4DBA-AABE-636AB428DB99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018A0-CE7B-4971-8982-DF01BF1D7A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34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385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9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0C8F7-8467-3041-A730-392BF4A7A9E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59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4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480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3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374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73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25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38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1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69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560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4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E0DA-B9D8-4720-88A7-3D08CF8A86C6}" type="datetimeFigureOut">
              <a:rPr lang="en-GB" smtClean="0"/>
              <a:t>18/08/2020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7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tOpX0bc3XNU&amp;list=PL32RPxnWWGsNGFvErdglbHV41LhoHfTcp&amp;index=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CeAc7YC2qUQ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263237"/>
              </p:ext>
            </p:extLst>
          </p:nvPr>
        </p:nvGraphicFramePr>
        <p:xfrm>
          <a:off x="1" y="30480"/>
          <a:ext cx="11772651" cy="68371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607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3480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353849"/>
                <a:gridCol w="2353849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750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0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المراجعة: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(شيخة </a:t>
                      </a:r>
                      <a:r>
                        <a:rPr lang="ar-AE" sz="1400" b="0" i="0" kern="120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عبيد </a:t>
                      </a:r>
                      <a:r>
                        <a:rPr lang="ar-AE" sz="1400" b="0" i="0" kern="120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السويدي+ ابراهيم  الزعبي </a:t>
                      </a: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)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الإعداد : الاء أحمد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الصلاحات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رقم</a:t>
                      </a:r>
                      <a:r>
                        <a:rPr lang="ar-AE" sz="1400" b="0" i="0" kern="1200" baseline="0" dirty="0" smtClean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الهدف :  3203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تسمية  او الاشارة للممتلكات الشخصية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الفئة العمرية: 6-7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مستوى الشدة: متوسط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فئة الإعاقة : اضطراب طيف التوحد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810359">
                <a:tc gridSpan="4">
                  <a:txBody>
                    <a:bodyPr/>
                    <a:lstStyle/>
                    <a:p>
                      <a:pPr algn="r" rtl="1"/>
                      <a:r>
                        <a:rPr lang="ar-AE" sz="1600" b="0" i="0" dirty="0">
                          <a:latin typeface="Sakkal Majalla "/>
                        </a:rPr>
                        <a:t>درس :  إعادة التدوير</a:t>
                      </a:r>
                      <a:endParaRPr lang="en-US" sz="16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600" b="0" i="0" dirty="0">
                        <a:latin typeface="Sakkal Majalla 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تعلمت اليوم مريم في حصة الفن كيف تستخدم ورق الجرائد في تزيين الرسومات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عادت مريم إلى المنزل ,وأخبرت أمها ماذا تعلمت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طلبت مريم من أمها ان تقوم مع اخوتها بعد الانتهاء من الواجب بعمل نشاط جماعي باستخدام الأوراق القديمة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لونت مريم مع اخوانها الأوراق القديمة , ثم قطعوها الى قطع صغيرة لتزيين اللوحات بها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وبعد الانتهاء من النشاط ,قاموا بتنظيف المكان وترتيبه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en-US" sz="1400" b="0" i="0" baseline="0" dirty="0">
                        <a:latin typeface="Sakkal Majalla "/>
                      </a:endParaRPr>
                    </a:p>
                    <a:p>
                      <a:pPr algn="r" rtl="1"/>
                      <a:endParaRPr lang="ar-AE" sz="1400" b="0" i="0" baseline="0" dirty="0">
                        <a:latin typeface="Sakkal Majalla 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 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 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 "/>
                        </a:rPr>
                        <a:t> الطالب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43D8523-1278-48D2-BC83-DDEA0BEF1CB5}"/>
              </a:ext>
            </a:extLst>
          </p:cNvPr>
          <p:cNvSpPr txBox="1"/>
          <p:nvPr/>
        </p:nvSpPr>
        <p:spPr>
          <a:xfrm>
            <a:off x="7964750" y="4669044"/>
            <a:ext cx="2358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400" dirty="0">
                <a:latin typeface="Sakkal Majalla "/>
              </a:rPr>
              <a:t>إعادة تدوير</a:t>
            </a:r>
            <a:endParaRPr lang="en-US" sz="1400" dirty="0">
              <a:latin typeface="Sakkal Majalla 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A9CDA1-FBA0-4A91-9E1C-E0663F292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69" y="1615268"/>
            <a:ext cx="3797051" cy="271522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C0D7C45-C5A9-4226-90BF-63A2BBC3E07F}"/>
              </a:ext>
            </a:extLst>
          </p:cNvPr>
          <p:cNvSpPr/>
          <p:nvPr/>
        </p:nvSpPr>
        <p:spPr>
          <a:xfrm>
            <a:off x="1663484" y="5271079"/>
            <a:ext cx="8865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https://www.youtube.com/watch?v=tOpX0bc3XNU&amp;list=PL32RPxnWWGsNGFvErdglbHV41LhoHfTcp&amp;index=4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3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18766"/>
              </p:ext>
            </p:extLst>
          </p:nvPr>
        </p:nvGraphicFramePr>
        <p:xfrm>
          <a:off x="384131" y="143359"/>
          <a:ext cx="11621933" cy="65712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81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18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تقطيع الورق بشكل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عشوائئي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/>
                        <a:t>الهدف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718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b="1" dirty="0"/>
                        <a:t>المكونات 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6593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الأنشطة الصفية: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تقطيع الصلصال لقطع وتشكيله (كرة –وردة )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يختار الطالب لون الورق المحبب لدية ويقوم بتقليد المعلم بالتقطيع الى شرائح طويلة ومن ثم تشكيلها  في عمل لوحات فنية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نشاط ترتيب الادراج في الغرفة الصفية وجمع الأوراق القديمة وتقطيعها</a:t>
                      </a: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لتزيين قوس قزح</a:t>
                      </a: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تزيين علب فارغة لإعادة استخدامها  باستخدام الورق المقطع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تقليد عمل نماذج من الصور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 </a:t>
                      </a: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انشطه مهارية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استخدام كرتون فارغ في عمل بوكس الحلويات وتزيينه ومن ثم </a:t>
                      </a:r>
                      <a:r>
                        <a:rPr lang="ar-AE" sz="1400" b="0" i="0" kern="1200" dirty="0" err="1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نزييين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  رولات المناديل الورقية لصنع العصا التي تستخدم للضرب على الكرتون لفتحه وإخراج الحلوى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يتناوب الطلاب على فتح الكرتون لتنمية مهارة اللعب الجماعي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/>
                    </a:p>
                    <a:p>
                      <a:pPr algn="ctr" rtl="1"/>
                      <a:r>
                        <a:rPr lang="ar-AE" sz="1600" b="1" baseline="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876920" y="4650540"/>
            <a:ext cx="663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919707" y="4936183"/>
            <a:ext cx="474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>
                <a:solidFill>
                  <a:srgbClr val="FF0000"/>
                </a:solidFill>
              </a:rPr>
              <a:t>فيديو تعليمي</a:t>
            </a:r>
            <a:r>
              <a:rPr lang="ar-AE" dirty="0">
                <a:solidFill>
                  <a:srgbClr val="FF0000"/>
                </a:solidFill>
              </a:rPr>
              <a:t> لكيفية عمل البتانا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0DBAABF-0568-4FAD-81DF-26CA501D7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27" y="1371479"/>
            <a:ext cx="2065882" cy="152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5AC0700-2343-43E5-805C-8EB1B1859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6920" y="2486959"/>
            <a:ext cx="2448175" cy="160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B04CCF-91D3-4BA2-842B-622D83A70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231" y="4586968"/>
            <a:ext cx="1957091" cy="20458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1EA1B67-B70B-4B09-B9A1-B6A1DB19B33D}"/>
              </a:ext>
            </a:extLst>
          </p:cNvPr>
          <p:cNvSpPr/>
          <p:nvPr/>
        </p:nvSpPr>
        <p:spPr>
          <a:xfrm>
            <a:off x="5325095" y="5489345"/>
            <a:ext cx="5017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https://www.youtube.com/watch?v=CeAc7YC2qUQ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461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AE" sz="2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22908"/>
              </p:ext>
            </p:extLst>
          </p:nvPr>
        </p:nvGraphicFramePr>
        <p:xfrm>
          <a:off x="54964" y="0"/>
          <a:ext cx="12137036" cy="67596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72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64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277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ar-AE" sz="1600" b="1" u="sng" baseline="0" dirty="0"/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u="sng" baseline="0" dirty="0"/>
                        <a:t>الحصة الدراسية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::  الهدف الرئيسي : تقطيع الورق بشكل عشوائي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أهداف أخرى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  تآزر العين واليد / مهارة اللصق/ التعرف على الألوان / العمل الجماعي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سرد القصة للطالب باستخدام العرائس والمجسمات</a:t>
                      </a:r>
                    </a:p>
                    <a:p>
                      <a:pPr marL="0" algn="r" defTabSz="914400" rtl="0" eaLnBrk="1" latinLnBrk="0" hangingPunct="1"/>
                      <a:r>
                        <a:rPr lang="ar-SA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- تنفيذ التمارين والأنشطة الصفية على كتاب الطالب وأوراق العمل.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4- يبتكر المدرس أنشطة وتمارين إضافية.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الرياضي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 نشاط جمع الأوراق المعلقة على حبل وتقطيعها (يتم تعليق الأوراق بالملاقط)</a:t>
                      </a:r>
                    </a:p>
                    <a:p>
                      <a:pPr marL="0" algn="r" defTabSz="914400" rtl="0" eaLnBrk="1" latinLnBrk="0" hangingPunct="1"/>
                      <a:endParaRPr lang="ar-SA" sz="1400" b="0" i="0" kern="1200" dirty="0">
                        <a:solidFill>
                          <a:srgbClr val="FF0000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1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الفني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استخدام عجينة الورق في عمل مجسمات وتلوينها بالفرشاة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r>
                        <a:rPr lang="ar-AE" sz="16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النشاط الموسيقى</a:t>
                      </a: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:  نشيد عن إعادة التدوير</a:t>
                      </a: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rgbClr val="FF0000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rgbClr val="FF0000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algn="r" defTabSz="914400" rtl="0" eaLnBrk="1" latinLnBrk="0" hangingPunct="1"/>
                      <a:endParaRPr lang="ar-AE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baseline="0" dirty="0"/>
                    </a:p>
                    <a:p>
                      <a:pPr algn="ctr" rtl="1"/>
                      <a:r>
                        <a:rPr lang="ar-AE" sz="1600" b="1" baseline="0" dirty="0"/>
                        <a:t>دليل للمعلم</a:t>
                      </a:r>
                    </a:p>
                    <a:p>
                      <a:pPr algn="ctr" rtl="1"/>
                      <a:endParaRPr lang="ar-AE" sz="1600" b="1" baseline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6074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أوراق عمل يقوم المعلم بإرسالها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الواجب المنزلي 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6315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مجموعة تدريبات على الايباد تتضمن:</a:t>
                      </a:r>
                    </a:p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استخدام برامج الرسم على الاب ستور او الاندرويد / استخدام السبورة الذكية في أداء الانشطة</a:t>
                      </a:r>
                      <a:endParaRPr lang="ar-SA" sz="1400" b="0" i="0" kern="1200" dirty="0">
                        <a:solidFill>
                          <a:schemeClr val="tx1"/>
                        </a:solidFill>
                        <a:latin typeface="Sakkal Majalla 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baseline="0" dirty="0"/>
                        <a:t>تمارين الكترونية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445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ar-AE" sz="1400" b="0" i="0" kern="1200" dirty="0">
                          <a:solidFill>
                            <a:schemeClr val="tx1"/>
                          </a:solidFill>
                          <a:latin typeface="Sakkal Majalla "/>
                          <a:ea typeface="+mn-ea"/>
                          <a:cs typeface="Sakkal Majalla" panose="02000000000000000000" pitchFamily="2" charset="-78"/>
                        </a:rPr>
                        <a:t>متوسط: يستطيع الطالب الإمساك بالورقة          جيد: يستطيع الطالب تقطيع الورق بشكل عشوائي                                              مرتفع: يستطيع الطالب تقطيع الورق الى قطع صغيرة وكبيرة بناء على تعليمات المعلم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600" b="1" dirty="0"/>
                        <a:t>التقييم</a:t>
                      </a:r>
                      <a:endParaRPr lang="en-US" sz="16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6996" y="0"/>
            <a:ext cx="4862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2400" b="1" dirty="0"/>
              <a:t>إعادة التدوير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499425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351DB9D-0BD3-4A39-AE1C-6293D9BFE804}"/>
              </a:ext>
            </a:extLst>
          </p:cNvPr>
          <p:cNvSpPr txBox="1"/>
          <p:nvPr/>
        </p:nvSpPr>
        <p:spPr>
          <a:xfrm>
            <a:off x="8085221" y="268674"/>
            <a:ext cx="3878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latin typeface="Sakkal Majalla "/>
              </a:rPr>
              <a:t>استخدام الورق المقطع في تزيين الوردة</a:t>
            </a:r>
            <a:endParaRPr lang="en-US" sz="1600" dirty="0">
              <a:latin typeface="Sakkal Majalla 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C04F35-5EFF-4ED4-B1A5-19ECB1753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420" y="929898"/>
            <a:ext cx="9670943" cy="59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47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410308" y="263954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استخدام الورق في تزيين الفراشة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9F1B827-FADC-4F67-8DEA-1A882601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811" y="990600"/>
            <a:ext cx="939197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3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07B7366-28AD-4C21-814B-97798830C7E1}"/>
              </a:ext>
            </a:extLst>
          </p:cNvPr>
          <p:cNvSpPr txBox="1"/>
          <p:nvPr/>
        </p:nvSpPr>
        <p:spPr>
          <a:xfrm>
            <a:off x="7394810" y="387940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ورقة عمل تزيين البوظة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9FA5A7B-2C39-46C9-86F3-6C118479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1" y="976392"/>
            <a:ext cx="9593451" cy="588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DCC841-1FF6-4299-B24C-B05E0451B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039" y="1805967"/>
            <a:ext cx="3010659" cy="3762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EFC6EB-B1B8-4562-AD20-31F1F50D5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42" y="1805967"/>
            <a:ext cx="4173402" cy="3457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64C14F-D3F4-4DF3-A74B-06A67B780DA9}"/>
              </a:ext>
            </a:extLst>
          </p:cNvPr>
          <p:cNvSpPr txBox="1"/>
          <p:nvPr/>
        </p:nvSpPr>
        <p:spPr>
          <a:xfrm>
            <a:off x="7410308" y="263954"/>
            <a:ext cx="4797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1600" dirty="0">
                <a:solidFill>
                  <a:srgbClr val="002060"/>
                </a:solidFill>
                <a:latin typeface="Sakkal Majalla "/>
              </a:rPr>
              <a:t>استخدام الورق في عمل مجسمات</a:t>
            </a:r>
            <a:endParaRPr lang="en-GB" sz="1600" dirty="0">
              <a:solidFill>
                <a:srgbClr val="002060"/>
              </a:solidFill>
              <a:latin typeface="Sakkal Majalla "/>
            </a:endParaRPr>
          </a:p>
        </p:txBody>
      </p:sp>
    </p:spTree>
    <p:extLst>
      <p:ext uri="{BB962C8B-B14F-4D97-AF65-F5344CB8AC3E}">
        <p14:creationId xmlns:p14="http://schemas.microsoft.com/office/powerpoint/2010/main" val="274425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DC21EC79F840947B51A601388C604C1" ma:contentTypeVersion="2" ma:contentTypeDescription="إنشاء مستند جديد." ma:contentTypeScope="" ma:versionID="1aaacca3de85a0e4ac7423ae962b1dc6">
  <xsd:schema xmlns:xsd="http://www.w3.org/2001/XMLSchema" xmlns:xs="http://www.w3.org/2001/XMLSchema" xmlns:p="http://schemas.microsoft.com/office/2006/metadata/properties" xmlns:ns2="dcf1d2de-c365-45d5-ad38-e2c00a94af5f" targetNamespace="http://schemas.microsoft.com/office/2006/metadata/properties" ma:root="true" ma:fieldsID="da315ef546d9d5a6f9405a119df2f3e2" ns2:_="">
    <xsd:import namespace="dcf1d2de-c365-45d5-ad38-e2c00a94af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1d2de-c365-45d5-ad38-e2c00a94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777C44-15D1-4F3C-A8C5-5D1290573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f1d2de-c365-45d5-ad38-e2c00a94af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F034FB-DEF2-4242-ABFE-D9D5CFFB7C3D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dcf1d2de-c365-45d5-ad38-e2c00a94af5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591362-8D40-473A-A9CA-433FCDB8BD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398</Words>
  <Application>Microsoft Office PowerPoint</Application>
  <PresentationFormat>Widescreen</PresentationFormat>
  <Paragraphs>95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Sakkal Majalla</vt:lpstr>
      <vt:lpstr>Sakkal Majalla 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Nagy A. Ibrahim</dc:creator>
  <cp:lastModifiedBy>Microsoft account</cp:lastModifiedBy>
  <cp:revision>168</cp:revision>
  <dcterms:created xsi:type="dcterms:W3CDTF">2020-07-06T20:23:02Z</dcterms:created>
  <dcterms:modified xsi:type="dcterms:W3CDTF">2020-08-18T15:13:23Z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0x0101008DC21EC79F840947B51A601388C604C1</vt:lpwstr>
  </property>
</Properties>
</file>