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76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O19KCDBNKS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9n33lBwYdo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012291"/>
              </p:ext>
            </p:extLst>
          </p:nvPr>
        </p:nvGraphicFramePr>
        <p:xfrm>
          <a:off x="142999" y="19650"/>
          <a:ext cx="9001002" cy="6997320"/>
        </p:xfrm>
        <a:graphic>
          <a:graphicData uri="http://schemas.openxmlformats.org/drawingml/2006/table">
            <a:tbl>
              <a:tblPr firstRow="1" bandRow="1"/>
              <a:tblGrid>
                <a:gridCol w="27313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12131">
                  <a:extLst>
                    <a:ext uri="{9D8B030D-6E8A-4147-A177-3AD203B41FA5}">
                      <a16:colId xmlns="" xmlns:a16="http://schemas.microsoft.com/office/drawing/2014/main" val="2032493190"/>
                    </a:ext>
                  </a:extLst>
                </a:gridCol>
                <a:gridCol w="1804438"/>
                <a:gridCol w="1669533">
                  <a:extLst>
                    <a:ext uri="{9D8B030D-6E8A-4147-A177-3AD203B41FA5}">
                      <a16:colId xmlns="" xmlns:a16="http://schemas.microsoft.com/office/drawing/2014/main" val="4078435238"/>
                    </a:ext>
                  </a:extLst>
                </a:gridCol>
                <a:gridCol w="6835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980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المراجعة: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(شيخة </a:t>
                      </a:r>
                      <a:r>
                        <a:rPr lang="ar-AE" smtClean="0">
                          <a:latin typeface="Sakkal Majalla" pitchFamily="2" charset="-78"/>
                          <a:cs typeface="Sakkal Majalla" pitchFamily="2" charset="-78"/>
                        </a:rPr>
                        <a:t>السويدي +ابراهيم الزعبي )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الإعداد 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(عفرا</a:t>
                      </a:r>
                      <a:r>
                        <a:rPr lang="ar-A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ء </a:t>
                      </a:r>
                      <a:r>
                        <a:rPr lang="ar-AE" baseline="0" dirty="0" err="1" smtClean="0">
                          <a:latin typeface="Sakkal Majalla" pitchFamily="2" charset="-78"/>
                          <a:cs typeface="Sakkal Majalla" pitchFamily="2" charset="-78"/>
                        </a:rPr>
                        <a:t>الطنيجي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رقم الهدف: 3205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التقاط النقود من   سطح  ووضعها في  كيس / حصالة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552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الفئة العمرية: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7-8</a:t>
                      </a:r>
                      <a:r>
                        <a:rPr lang="ar-A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سنوات</a:t>
                      </a:r>
                      <a:endParaRPr lang="ar-AE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مستوى الشدة: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 </a:t>
                      </a: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شديد)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</a:t>
                      </a:r>
                      <a:r>
                        <a:rPr lang="ar-AE" dirty="0" smtClean="0"/>
                        <a:t>( توحد)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12628275"/>
                  </a:ext>
                </a:extLst>
              </a:tr>
              <a:tr h="5367399"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2000" b="1" dirty="0">
                          <a:latin typeface="Sakkal Majalla" pitchFamily="2" charset="-78"/>
                          <a:cs typeface="Sakkal Majalla" pitchFamily="2" charset="-78"/>
                        </a:rPr>
                        <a:t>درس </a:t>
                      </a:r>
                      <a:r>
                        <a:rPr lang="ar-AE" sz="2000" b="1" dirty="0" smtClean="0">
                          <a:latin typeface="Sakkal Majalla" pitchFamily="2" charset="-78"/>
                          <a:cs typeface="Sakkal Majalla" pitchFamily="2" charset="-78"/>
                        </a:rPr>
                        <a:t>:</a:t>
                      </a:r>
                      <a:r>
                        <a:rPr lang="ar-AE" sz="20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الدمية </a:t>
                      </a:r>
                    </a:p>
                    <a:p>
                      <a:pPr algn="r" rtl="1"/>
                      <a:r>
                        <a:rPr lang="ar-AE" sz="2000" b="0" dirty="0" smtClean="0">
                          <a:latin typeface="Sakkal Majalla" pitchFamily="2" charset="-78"/>
                          <a:cs typeface="Sakkal Majalla" pitchFamily="2" charset="-78"/>
                        </a:rPr>
                        <a:t>ذهبت مريم الى</a:t>
                      </a:r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المتجر وشاهدت دمية اعجبتها كثيرا  ب20 درهم، فقالت لوالدتها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أريد ان اشتري هذه اللعبة ، فقالت لها والدتها: اجمعي هذا المبلغ لكي تشترين هذه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الدمية ، وافقت مريم وقررت وضع درهم يومياً في حصالتها ، وبعد فتره فتحت مريم 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الحصالة وذهبت الى المتجر واشترت الدمية التي تريدها ، وشعرت بالسعادة لأنها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اشترت الدمية من نقودها الخاصة.</a:t>
                      </a: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08920"/>
            <a:ext cx="1752600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013176"/>
            <a:ext cx="1152971" cy="16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8196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558146"/>
              </p:ext>
            </p:extLst>
          </p:nvPr>
        </p:nvGraphicFramePr>
        <p:xfrm>
          <a:off x="98237" y="116632"/>
          <a:ext cx="9036496" cy="6833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75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9219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التقاط النقود من سطح  ووضعها في  كيس / حصالة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61348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600" b="1" dirty="0"/>
                        <a:t>المكونات 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80419">
                <a:tc>
                  <a:txBody>
                    <a:bodyPr/>
                    <a:lstStyle/>
                    <a:p>
                      <a:pPr algn="r" rtl="1"/>
                      <a:endParaRPr lang="ar-AE" sz="16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8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8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الأنشطة الصفية: </a:t>
                      </a:r>
                      <a:endParaRPr lang="en-US" sz="1800" b="1" u="sng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1-</a:t>
                      </a: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نشاط وضع الكرة بالصندوق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2-نشاط وضع الخرزات بالعصا الصغيرة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800" b="1" u="none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SA" sz="1600" b="1" u="none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800" baseline="0" dirty="0"/>
                    </a:p>
                    <a:p>
                      <a:pPr algn="ctr" rtl="1"/>
                      <a:r>
                        <a:rPr lang="ar-AE" sz="2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طريقة وضع النقود بالحصالة </a:t>
                      </a:r>
                      <a:r>
                        <a:rPr lang="ar-AE" sz="16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(الدقيقة الرابعة من المقطع)</a:t>
                      </a:r>
                    </a:p>
                    <a:p>
                      <a:pPr algn="ctr" rtl="1"/>
                      <a:r>
                        <a:rPr lang="ar-AE" sz="2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فيديو تعليمي </a:t>
                      </a:r>
                    </a:p>
                    <a:p>
                      <a:pPr algn="r" rtl="1"/>
                      <a:endParaRPr lang="ar-AE" sz="1600" baseline="0" dirty="0"/>
                    </a:p>
                    <a:p>
                      <a:pPr algn="ctr" rtl="1"/>
                      <a:r>
                        <a:rPr lang="en-US" sz="1600" dirty="0" smtClean="0">
                          <a:hlinkClick r:id="rId2"/>
                        </a:rPr>
                        <a:t>https://www.youtube.com/watch?v=O19KCDBNKSI</a:t>
                      </a:r>
                      <a:endParaRPr lang="en-US" sz="1600" dirty="0" smtClean="0"/>
                    </a:p>
                    <a:p>
                      <a:pPr algn="ctr" rtl="1"/>
                      <a:endParaRPr lang="ar-SA" sz="1600" b="1" u="none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31" y="3501008"/>
            <a:ext cx="1473047" cy="1323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1" y="3428999"/>
            <a:ext cx="1984596" cy="1486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181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034901"/>
              </p:ext>
            </p:extLst>
          </p:nvPr>
        </p:nvGraphicFramePr>
        <p:xfrm>
          <a:off x="0" y="44624"/>
          <a:ext cx="9144000" cy="6806423"/>
        </p:xfrm>
        <a:graphic>
          <a:graphicData uri="http://schemas.openxmlformats.org/drawingml/2006/table">
            <a:tbl>
              <a:tblPr firstRow="1" bandRow="1"/>
              <a:tblGrid>
                <a:gridCol w="84604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35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0291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الحصة الدراسية:</a:t>
                      </a:r>
                      <a:r>
                        <a:rPr lang="ar-AE" sz="16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 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 هو </a:t>
                      </a:r>
                      <a:r>
                        <a:rPr lang="ar-AE" sz="1400" dirty="0" smtClean="0">
                          <a:latin typeface="Sakkal Majalla" pitchFamily="2" charset="-78"/>
                          <a:cs typeface="Sakkal Majalla" pitchFamily="2" charset="-78"/>
                        </a:rPr>
                        <a:t> التقاط النقود من سطح  ووضعها في  كيس / حصالة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                         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أهداف أخرى: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 يتعلم تخزين نقوده \ ان يعتمد الطالب على نفسه  .</a:t>
                      </a:r>
                    </a:p>
                    <a:p>
                      <a:pPr algn="r" rtl="1"/>
                      <a:r>
                        <a:rPr lang="ar-SA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1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تشغيل الفيديو الخاص بالدرس.</a:t>
                      </a: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2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3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عرض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أنشودة عن الدرس.</a:t>
                      </a:r>
                      <a:endParaRPr lang="ar-AE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4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يبتكر المدرس أنشطة وتمارين إضافية.</a:t>
                      </a:r>
                      <a:endParaRPr lang="ar-SA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الرياضي</a:t>
                      </a:r>
                      <a:r>
                        <a:rPr lang="ar-AE" sz="16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يقوم المعلم بوضع كيس بداية الصف ويضع نقود نهاية الصف ، ويطلب من الطالب احضار النقود ووضعها في الكيس خلال فترة زمنية محددة.</a:t>
                      </a:r>
                    </a:p>
                    <a:p>
                      <a:pPr algn="r" rtl="1"/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الفني</a:t>
                      </a:r>
                      <a:r>
                        <a:rPr lang="ar-AE" sz="14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تمثيل مسرحية الدمى للطلاب ، وفيه تقوم الدمى بشرح عملي لطريقة وضع النقود بالحصالة او بالكيس \ يقوم الطلاب بتشكيل حصالة عن طريق الاوراق الكرتونية .</a:t>
                      </a:r>
                    </a:p>
                    <a:p>
                      <a:pPr algn="r" rtl="1"/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الموسيقى</a:t>
                      </a:r>
                      <a:r>
                        <a:rPr lang="ar-AE" sz="14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أنشودة </a:t>
                      </a:r>
                      <a:r>
                        <a:rPr lang="ar-AE" sz="140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عن الحصالة.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38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يطلب احد افراد الاسرة من الطالب وضع نقود في الحصالة . 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/>
                        <a:t>الواجب المنزلي </a:t>
                      </a:r>
                      <a:endParaRPr lang="en-US" sz="14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78143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مجموعة تدريبات على الايباد تتضمن:</a:t>
                      </a:r>
                    </a:p>
                    <a:p>
                      <a:pPr algn="r" rtl="1"/>
                      <a:r>
                        <a:rPr lang="ar-SA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1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- لعبة الوصول الى الحصالة </a:t>
                      </a:r>
                      <a:endParaRPr lang="ar-SA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SA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2- تلوين </a:t>
                      </a:r>
                      <a:r>
                        <a:rPr lang="ar-SA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صوره.</a:t>
                      </a:r>
                      <a:endParaRPr lang="ar-AE" sz="14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/>
                        <a:t>تمارين الكترونية</a:t>
                      </a:r>
                      <a:endParaRPr 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8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u="none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متوسط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ان يميز الطالب شكل النقود ويعرف شكلها 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جيد</a:t>
                      </a:r>
                      <a:r>
                        <a:rPr lang="ar-AE" sz="1400" b="1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</a:t>
                      </a:r>
                      <a:r>
                        <a:rPr lang="ar-AE" sz="14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ن يستطيع الطالب مسك النقود ويحاول وضعها </a:t>
                      </a:r>
                      <a:r>
                        <a:rPr lang="ar-AE" sz="1400" b="0" baseline="0" dirty="0" err="1" smtClean="0">
                          <a:latin typeface="Sakkal Majalla" pitchFamily="2" charset="-78"/>
                          <a:cs typeface="Sakkal Majalla" pitchFamily="2" charset="-78"/>
                        </a:rPr>
                        <a:t>فالحصالة</a:t>
                      </a:r>
                      <a:r>
                        <a:rPr lang="ar-AE" sz="1400" b="1" baseline="0" dirty="0" err="1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مرتفع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 يستطيع الطالب </a:t>
                      </a:r>
                      <a:r>
                        <a:rPr lang="ar-AE" sz="1400" dirty="0" smtClean="0">
                          <a:latin typeface="Sakkal Majalla" pitchFamily="2" charset="-78"/>
                          <a:cs typeface="Sakkal Majalla" pitchFamily="2" charset="-78"/>
                        </a:rPr>
                        <a:t>التقاط النقود من سطح  ووضعها في  كيس / حصالة </a:t>
                      </a:r>
                    </a:p>
                    <a:p>
                      <a:pPr algn="r" rtl="1"/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612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انشودة الحصالة</a:t>
            </a:r>
          </a:p>
          <a:p>
            <a:pPr marL="0" indent="0" algn="ctr">
              <a:buNone/>
            </a:pPr>
            <a:r>
              <a:rPr lang="en-US" dirty="0" smtClean="0">
                <a:latin typeface="Sakkal Majalla" pitchFamily="2" charset="-78"/>
                <a:cs typeface="Sakkal Majalla" pitchFamily="2" charset="-78"/>
                <a:hlinkClick r:id="rId2"/>
              </a:rPr>
              <a:t>https://www.youtube.com/watch?v=9n33lBwYdoA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28" r="27697"/>
          <a:stretch/>
        </p:blipFill>
        <p:spPr bwMode="auto">
          <a:xfrm>
            <a:off x="3131840" y="2996952"/>
            <a:ext cx="2232248" cy="2742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1453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ساعد مريم للوصول الى الحصالة: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67333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57" b="20050"/>
          <a:stretch/>
        </p:blipFill>
        <p:spPr bwMode="auto">
          <a:xfrm>
            <a:off x="1403648" y="1402010"/>
            <a:ext cx="5760640" cy="5455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85" t="18331" r="20263" b="13145"/>
          <a:stretch/>
        </p:blipFill>
        <p:spPr bwMode="auto">
          <a:xfrm>
            <a:off x="6300192" y="1388020"/>
            <a:ext cx="648072" cy="981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27" t="9516" r="20182" b="10969"/>
          <a:stretch/>
        </p:blipFill>
        <p:spPr bwMode="auto">
          <a:xfrm>
            <a:off x="1535639" y="5857978"/>
            <a:ext cx="59011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371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لون الصورة: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060848"/>
            <a:ext cx="3879875" cy="387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5441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08920"/>
            <a:ext cx="3807867" cy="3807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loud Callout 4"/>
          <p:cNvSpPr/>
          <p:nvPr/>
        </p:nvSpPr>
        <p:spPr>
          <a:xfrm>
            <a:off x="4283968" y="1340768"/>
            <a:ext cx="4464496" cy="1800200"/>
          </a:xfrm>
          <a:prstGeom prst="cloudCallout">
            <a:avLst>
              <a:gd name="adj1" fmla="val -63968"/>
              <a:gd name="adj2" fmla="val 75583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AE" sz="2800" b="1" dirty="0">
                <a:latin typeface="Sakkal Majalla" pitchFamily="2" charset="-78"/>
                <a:cs typeface="Sakkal Majalla" pitchFamily="2" charset="-78"/>
              </a:rPr>
              <a:t>أنا اضع </a:t>
            </a:r>
            <a:r>
              <a:rPr lang="ar-AE" sz="2800" b="1" dirty="0" smtClean="0">
                <a:latin typeface="Sakkal Majalla" pitchFamily="2" charset="-78"/>
                <a:cs typeface="Sakkal Majalla" pitchFamily="2" charset="-78"/>
              </a:rPr>
              <a:t>النقود بالحصالة 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7060309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370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Sakkal Majalla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ساعد مريم للوصول الى الحصالة:</vt:lpstr>
      <vt:lpstr>لون الصورة: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Microsoft account</cp:lastModifiedBy>
  <cp:revision>9</cp:revision>
  <dcterms:created xsi:type="dcterms:W3CDTF">2020-08-13T11:07:30Z</dcterms:created>
  <dcterms:modified xsi:type="dcterms:W3CDTF">2020-08-18T18:00:46Z</dcterms:modified>
</cp:coreProperties>
</file>