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485" autoAdjust="0"/>
    <p:restoredTop sz="94660"/>
  </p:normalViewPr>
  <p:slideViewPr>
    <p:cSldViewPr>
      <p:cViewPr varScale="1">
        <p:scale>
          <a:sx n="70" d="100"/>
          <a:sy n="70" d="100"/>
        </p:scale>
        <p:origin x="76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29/12/1441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CaKg1iiJBA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2LaIBgvzIR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7936634"/>
              </p:ext>
            </p:extLst>
          </p:nvPr>
        </p:nvGraphicFramePr>
        <p:xfrm>
          <a:off x="142999" y="19650"/>
          <a:ext cx="9001003" cy="6723000"/>
        </p:xfrm>
        <a:graphic>
          <a:graphicData uri="http://schemas.openxmlformats.org/drawingml/2006/table">
            <a:tbl>
              <a:tblPr firstRow="1" bandRow="1"/>
              <a:tblGrid>
                <a:gridCol w="273133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12131">
                  <a:extLst>
                    <a:ext uri="{9D8B030D-6E8A-4147-A177-3AD203B41FA5}">
                      <a16:colId xmlns="" xmlns:a16="http://schemas.microsoft.com/office/drawing/2014/main" val="2032493190"/>
                    </a:ext>
                  </a:extLst>
                </a:gridCol>
                <a:gridCol w="1804438"/>
                <a:gridCol w="1525517">
                  <a:extLst>
                    <a:ext uri="{9D8B030D-6E8A-4147-A177-3AD203B41FA5}">
                      <a16:colId xmlns="" xmlns:a16="http://schemas.microsoft.com/office/drawing/2014/main" val="4078435238"/>
                    </a:ext>
                  </a:extLst>
                </a:gridCol>
                <a:gridCol w="82758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69808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>
                          <a:latin typeface="Sakkal Majalla" pitchFamily="2" charset="-78"/>
                          <a:cs typeface="Sakkal Majalla" pitchFamily="2" charset="-78"/>
                        </a:rPr>
                        <a:t>المراجعة: </a:t>
                      </a:r>
                      <a:r>
                        <a:rPr lang="ar-AE" dirty="0" smtClean="0">
                          <a:latin typeface="Sakkal Majalla" pitchFamily="2" charset="-78"/>
                          <a:cs typeface="Sakkal Majalla" pitchFamily="2" charset="-78"/>
                        </a:rPr>
                        <a:t>(</a:t>
                      </a:r>
                      <a:r>
                        <a:rPr lang="ar-AE" smtClean="0">
                          <a:latin typeface="Sakkal Majalla" pitchFamily="2" charset="-78"/>
                          <a:cs typeface="Sakkal Majalla" pitchFamily="2" charset="-78"/>
                        </a:rPr>
                        <a:t>شيخة السويدي +ابراهيم الزعبي )</a:t>
                      </a:r>
                      <a:endParaRPr lang="en-US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>
                          <a:latin typeface="Sakkal Majalla" pitchFamily="2" charset="-78"/>
                          <a:cs typeface="Sakkal Majalla" pitchFamily="2" charset="-78"/>
                        </a:rPr>
                        <a:t>الإعداد : </a:t>
                      </a:r>
                      <a:r>
                        <a:rPr lang="ar-AE" dirty="0" smtClean="0">
                          <a:latin typeface="Sakkal Majalla" pitchFamily="2" charset="-78"/>
                          <a:cs typeface="Sakkal Majalla" pitchFamily="2" charset="-78"/>
                        </a:rPr>
                        <a:t>(عفرا</a:t>
                      </a:r>
                      <a:r>
                        <a:rPr lang="ar-A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ء </a:t>
                      </a:r>
                      <a:r>
                        <a:rPr lang="ar-AE" baseline="0" dirty="0" err="1" smtClean="0">
                          <a:latin typeface="Sakkal Majalla" pitchFamily="2" charset="-78"/>
                          <a:cs typeface="Sakkal Majalla" pitchFamily="2" charset="-78"/>
                        </a:rPr>
                        <a:t>الطنيجي</a:t>
                      </a:r>
                      <a:r>
                        <a:rPr lang="ar-AE" dirty="0" smtClean="0">
                          <a:latin typeface="Sakkal Majalla" pitchFamily="2" charset="-78"/>
                          <a:cs typeface="Sakkal Majalla" pitchFamily="2" charset="-78"/>
                        </a:rPr>
                        <a:t>)</a:t>
                      </a:r>
                      <a:endParaRPr lang="en-US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 smtClean="0"/>
                        <a:t>رقم  الهدف : 3210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 smtClean="0"/>
                        <a:t>يفتح غطاء بلاستك من على  زجاجة 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الهدف</a:t>
                      </a:r>
                      <a:endParaRPr lang="en-US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15521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>
                          <a:latin typeface="Sakkal Majalla" pitchFamily="2" charset="-78"/>
                          <a:cs typeface="Sakkal Majalla" pitchFamily="2" charset="-78"/>
                        </a:rPr>
                        <a:t>الفئة العمرية: </a:t>
                      </a:r>
                      <a:r>
                        <a:rPr lang="ar-AE" dirty="0" smtClean="0">
                          <a:latin typeface="Sakkal Majalla" pitchFamily="2" charset="-78"/>
                          <a:cs typeface="Sakkal Majalla" pitchFamily="2" charset="-78"/>
                        </a:rPr>
                        <a:t>7-8</a:t>
                      </a:r>
                      <a:r>
                        <a:rPr lang="ar-A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سنوات</a:t>
                      </a:r>
                      <a:endParaRPr lang="ar-AE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>
                          <a:latin typeface="Sakkal Majalla" pitchFamily="2" charset="-78"/>
                          <a:cs typeface="Sakkal Majalla" pitchFamily="2" charset="-78"/>
                        </a:rPr>
                        <a:t>مستوى الشدة: </a:t>
                      </a:r>
                      <a:r>
                        <a:rPr lang="ar-AE" dirty="0" smtClean="0">
                          <a:latin typeface="Sakkal Majalla" pitchFamily="2" charset="-78"/>
                          <a:cs typeface="Sakkal Majalla" pitchFamily="2" charset="-78"/>
                        </a:rPr>
                        <a:t>( </a:t>
                      </a:r>
                      <a:r>
                        <a:rPr lang="ar-AE" dirty="0">
                          <a:latin typeface="Sakkal Majalla" pitchFamily="2" charset="-78"/>
                          <a:cs typeface="Sakkal Majalla" pitchFamily="2" charset="-78"/>
                        </a:rPr>
                        <a:t>شديد) 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فئة الإعاقة : </a:t>
                      </a:r>
                      <a:r>
                        <a:rPr lang="ar-AE" dirty="0" smtClean="0"/>
                        <a:t>( توحد) 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بيانات الهدف</a:t>
                      </a:r>
                      <a:endParaRPr lang="en-US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812628275"/>
                  </a:ext>
                </a:extLst>
              </a:tr>
              <a:tr h="5367399">
                <a:tc grid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 rtl="1"/>
                      <a:r>
                        <a:rPr lang="ar-AE" sz="2000" b="1" dirty="0">
                          <a:latin typeface="Sakkal Majalla" pitchFamily="2" charset="-78"/>
                          <a:cs typeface="Sakkal Majalla" pitchFamily="2" charset="-78"/>
                        </a:rPr>
                        <a:t>درس </a:t>
                      </a:r>
                      <a:r>
                        <a:rPr lang="ar-AE" sz="2000" b="1" dirty="0" smtClean="0">
                          <a:latin typeface="Sakkal Majalla" pitchFamily="2" charset="-78"/>
                          <a:cs typeface="Sakkal Majalla" pitchFamily="2" charset="-78"/>
                        </a:rPr>
                        <a:t>:</a:t>
                      </a:r>
                      <a:r>
                        <a:rPr lang="ar-AE" sz="20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دعوة العشاء </a:t>
                      </a:r>
                    </a:p>
                    <a:p>
                      <a:pPr algn="r" rtl="1"/>
                      <a:r>
                        <a:rPr lang="ar-AE" sz="2000" b="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في يوم من الايام، قررت مريم ان تدعو اصدقائها الى منزلها ، حضرت </a:t>
                      </a:r>
                    </a:p>
                    <a:p>
                      <a:pPr algn="r" rtl="1"/>
                      <a:r>
                        <a:rPr lang="ar-AE" sz="2000" b="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لهن ألذ اصناف الطعام ، ووضعت عصائر منعشة بزجاجات على الطاولة ، </a:t>
                      </a:r>
                    </a:p>
                    <a:p>
                      <a:pPr algn="r" rtl="1"/>
                      <a:r>
                        <a:rPr lang="ar-AE" sz="2000" b="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ولعبوا جميعا الى ان حان وقت العشاء ، ذهب الجميع لتناول العشاء وأرادت</a:t>
                      </a:r>
                    </a:p>
                    <a:p>
                      <a:pPr algn="r" rtl="1"/>
                      <a:r>
                        <a:rPr lang="ar-AE" sz="2000" b="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مريم فتح غطاء العصير ، ولكن لم تستطع ، فنادت والدتها لتعلمها وتعلم صديقاتها</a:t>
                      </a:r>
                    </a:p>
                    <a:p>
                      <a:pPr algn="r" rtl="1"/>
                      <a:r>
                        <a:rPr lang="ar-AE" sz="2000" b="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فقالت لهن ، أولا عليكن ان تمسكن زجاجة العصير بثبات باليد الاولى ، واليد الثانية</a:t>
                      </a:r>
                    </a:p>
                    <a:p>
                      <a:pPr algn="r" rtl="1"/>
                      <a:r>
                        <a:rPr lang="ar-AE" sz="2000" b="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أمسكوا بها الغطاء البلاستيكي ، وقمن بلف الغطاء البلاستيكي بقوة وستتمكن من شرب</a:t>
                      </a:r>
                    </a:p>
                    <a:p>
                      <a:pPr algn="r" rtl="1"/>
                      <a:r>
                        <a:rPr lang="ar-AE" sz="2000" b="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العصير ، قامت مريم وصديقتها بفتح الغطاء واستمتعن كثيرا .</a:t>
                      </a:r>
                    </a:p>
                    <a:p>
                      <a:pPr algn="r" rtl="1"/>
                      <a:endParaRPr lang="ar-AE" sz="2000" b="1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2000" b="1" baseline="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2000" b="1" baseline="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2000" b="1" baseline="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endParaRPr lang="ar-AE" sz="1600" b="1" dirty="0"/>
                    </a:p>
                    <a:p>
                      <a:pPr algn="ctr" rtl="1"/>
                      <a:r>
                        <a:rPr lang="ar-AE" sz="1600" b="1" dirty="0"/>
                        <a:t>كتاب</a:t>
                      </a:r>
                      <a:r>
                        <a:rPr lang="ar-AE" sz="1600" b="1" baseline="0" dirty="0"/>
                        <a:t> الطالب </a:t>
                      </a: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795" y="4797152"/>
            <a:ext cx="28575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33" r="8996"/>
          <a:stretch/>
        </p:blipFill>
        <p:spPr bwMode="auto">
          <a:xfrm>
            <a:off x="429491" y="2132856"/>
            <a:ext cx="1995054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9134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7480488"/>
              </p:ext>
            </p:extLst>
          </p:nvPr>
        </p:nvGraphicFramePr>
        <p:xfrm>
          <a:off x="98237" y="116632"/>
          <a:ext cx="9036496" cy="6833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089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2758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9219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 smtClean="0"/>
                        <a:t>يفتح غطاء بلاستك من على  زجاجة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الهدف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61348">
                <a:tc>
                  <a:txBody>
                    <a:bodyPr/>
                    <a:lstStyle/>
                    <a:p>
                      <a:pPr algn="r" rtl="1"/>
                      <a:r>
                        <a:rPr lang="ar-SA" sz="1600" b="1" dirty="0"/>
                        <a:t>انشطه</a:t>
                      </a:r>
                      <a:r>
                        <a:rPr lang="ar-SA" sz="1600" b="1" baseline="0" dirty="0"/>
                        <a:t> مهارية</a:t>
                      </a:r>
                      <a:endParaRPr lang="ar-AE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600" b="1" dirty="0"/>
                        <a:t>المكونات 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480419">
                <a:tc>
                  <a:txBody>
                    <a:bodyPr/>
                    <a:lstStyle/>
                    <a:p>
                      <a:pPr algn="r" rtl="1"/>
                      <a:endParaRPr lang="ar-AE" sz="1600" baseline="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800" baseline="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AE" sz="1800" b="1" u="sng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الأنشطة الصفية: </a:t>
                      </a:r>
                      <a:endParaRPr lang="en-US" sz="1800" b="1" u="sng" baseline="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1-</a:t>
                      </a:r>
                      <a:r>
                        <a:rPr lang="ar-AE" sz="18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نشاط الضغط على الصلصال .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2-نشاط تدوير العجلة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600" b="1" u="none" baseline="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800" baseline="0" dirty="0"/>
                    </a:p>
                    <a:p>
                      <a:pPr algn="ctr" rtl="1"/>
                      <a:r>
                        <a:rPr lang="ar-AE" sz="24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طريقة فتح غطاء علبة زجاجية</a:t>
                      </a:r>
                    </a:p>
                    <a:p>
                      <a:pPr algn="ctr" rtl="1"/>
                      <a:r>
                        <a:rPr lang="ar-AE" sz="24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فيديو تعليمي </a:t>
                      </a:r>
                    </a:p>
                    <a:p>
                      <a:pPr algn="r" rtl="1"/>
                      <a:endParaRPr lang="ar-AE" sz="1600" baseline="0" dirty="0"/>
                    </a:p>
                    <a:p>
                      <a:pPr algn="ctr" rtl="1"/>
                      <a:r>
                        <a:rPr lang="en-US" sz="1600" dirty="0" smtClean="0">
                          <a:hlinkClick r:id="rId2"/>
                        </a:rPr>
                        <a:t>https://www.youtube.com/watch?v=CaKg1iiJBA0</a:t>
                      </a:r>
                      <a:endParaRPr lang="ar-SA" sz="1600" b="1" u="none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/>
                    </a:p>
                    <a:p>
                      <a:pPr algn="ctr" rtl="1"/>
                      <a:r>
                        <a:rPr lang="ar-AE" sz="1600" b="1" baseline="0" dirty="0"/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132856"/>
            <a:ext cx="214312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5395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8610380"/>
              </p:ext>
            </p:extLst>
          </p:nvPr>
        </p:nvGraphicFramePr>
        <p:xfrm>
          <a:off x="0" y="44624"/>
          <a:ext cx="9144000" cy="6768752"/>
        </p:xfrm>
        <a:graphic>
          <a:graphicData uri="http://schemas.openxmlformats.org/drawingml/2006/table">
            <a:tbl>
              <a:tblPr firstRow="1" bandRow="1"/>
              <a:tblGrid>
                <a:gridCol w="846043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835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102911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u="sng" baseline="0" dirty="0">
                          <a:latin typeface="Sakkal Majalla" pitchFamily="2" charset="-78"/>
                          <a:cs typeface="Sakkal Majalla" pitchFamily="2" charset="-78"/>
                        </a:rPr>
                        <a:t>الحصة الدراسية:</a:t>
                      </a:r>
                      <a:r>
                        <a:rPr lang="ar-AE" sz="16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:  </a:t>
                      </a:r>
                      <a:r>
                        <a:rPr lang="ar-AE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الهدف الرئيسي هو </a:t>
                      </a:r>
                      <a:r>
                        <a:rPr lang="ar-AE" sz="1400" dirty="0" smtClean="0"/>
                        <a:t> ان يفتح الطالب</a:t>
                      </a:r>
                      <a:r>
                        <a:rPr lang="ar-AE" sz="1400" baseline="0" dirty="0" smtClean="0"/>
                        <a:t> </a:t>
                      </a:r>
                      <a:r>
                        <a:rPr lang="ar-AE" sz="1400" dirty="0" smtClean="0"/>
                        <a:t>غطاء بلاستك من على  زجاجة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0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                         </a:t>
                      </a:r>
                      <a:r>
                        <a:rPr lang="ar-AE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أهداف أخرى: </a:t>
                      </a:r>
                      <a:r>
                        <a:rPr lang="ar-AE" sz="1400" b="0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أن يعتمد الطالب على نفسه  .</a:t>
                      </a:r>
                    </a:p>
                    <a:p>
                      <a:pPr algn="r" rtl="1"/>
                      <a:r>
                        <a:rPr lang="ar-SA" sz="1400" b="0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1</a:t>
                      </a:r>
                      <a:r>
                        <a:rPr lang="ar-AE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- تشغيل الفيديو الخاص بالدرس.</a:t>
                      </a:r>
                    </a:p>
                    <a:p>
                      <a:pPr algn="r" rtl="1"/>
                      <a:r>
                        <a:rPr lang="ar-SA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2</a:t>
                      </a:r>
                      <a:r>
                        <a:rPr lang="ar-AE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- تنفيذ التمارين والأنشطة الصفية على كتاب الطالب وأوراق العمل.</a:t>
                      </a:r>
                    </a:p>
                    <a:p>
                      <a:pPr algn="r" rtl="1"/>
                      <a:r>
                        <a:rPr lang="ar-SA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3</a:t>
                      </a:r>
                      <a:r>
                        <a:rPr lang="ar-AE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- عرض </a:t>
                      </a:r>
                      <a:r>
                        <a:rPr lang="ar-AE" sz="1400" b="0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أنشودة عن الدرس.</a:t>
                      </a:r>
                      <a:endParaRPr lang="ar-AE" sz="1400" b="0" u="none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SA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4</a:t>
                      </a:r>
                      <a:r>
                        <a:rPr lang="ar-AE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- يبتكر المدرس أنشطة وتمارين إضافية.</a:t>
                      </a:r>
                      <a:endParaRPr lang="ar-SA" sz="1400" b="0" u="none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400" b="0" u="none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AE" sz="1600" b="1" u="sng" baseline="0" dirty="0">
                          <a:latin typeface="Sakkal Majalla" pitchFamily="2" charset="-78"/>
                          <a:cs typeface="Sakkal Majalla" pitchFamily="2" charset="-78"/>
                        </a:rPr>
                        <a:t>النشاط </a:t>
                      </a:r>
                      <a:r>
                        <a:rPr lang="ar-AE" sz="1600" b="1" u="sng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الرياضي</a:t>
                      </a:r>
                      <a:r>
                        <a:rPr lang="ar-AE" sz="1600" b="0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</a:t>
                      </a:r>
                      <a:r>
                        <a:rPr lang="ar-AE" sz="1400" b="0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يقوم المعلم بوضع علب ذات غطاء فالصف في مكان ما ويطلب من الطلاب البحث عنها خلال وقت محدد.</a:t>
                      </a:r>
                    </a:p>
                    <a:p>
                      <a:pPr algn="r" rtl="1"/>
                      <a:r>
                        <a:rPr lang="ar-AE" sz="1600" b="1" u="sng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النشاط </a:t>
                      </a:r>
                      <a:r>
                        <a:rPr lang="ar-AE" sz="1600" b="1" u="sng" baseline="0" dirty="0">
                          <a:latin typeface="Sakkal Majalla" pitchFamily="2" charset="-78"/>
                          <a:cs typeface="Sakkal Majalla" pitchFamily="2" charset="-78"/>
                        </a:rPr>
                        <a:t>الفني</a:t>
                      </a:r>
                      <a:r>
                        <a:rPr lang="ar-AE" sz="14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4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يقوم متطوع بتطبيق عملي لفتح الغطاء البلاستيكي امام الطلاب ، ويطلب من الطلاب مساعدته أو تقوم الدمى بذلك.</a:t>
                      </a:r>
                    </a:p>
                    <a:p>
                      <a:pPr algn="r" rtl="1"/>
                      <a:r>
                        <a:rPr lang="ar-AE" sz="1600" b="1" u="sng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النشاط </a:t>
                      </a:r>
                      <a:r>
                        <a:rPr lang="ar-AE" sz="1600" b="1" u="sng" baseline="0" dirty="0">
                          <a:latin typeface="Sakkal Majalla" pitchFamily="2" charset="-78"/>
                          <a:cs typeface="Sakkal Majalla" pitchFamily="2" charset="-78"/>
                        </a:rPr>
                        <a:t>الموسيقى</a:t>
                      </a:r>
                      <a:r>
                        <a:rPr lang="ar-AE" sz="14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40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أنشودة </a:t>
                      </a:r>
                      <a:r>
                        <a:rPr lang="ar-AE" sz="1400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عن الحركات.</a:t>
                      </a:r>
                      <a:endParaRPr lang="ar-AE" sz="1400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endParaRPr lang="ar-AE" sz="1600" b="1" baseline="0" dirty="0"/>
                    </a:p>
                    <a:p>
                      <a:pPr algn="ctr" rtl="1"/>
                      <a:r>
                        <a:rPr lang="ar-AE" sz="1600" b="1" baseline="0" dirty="0"/>
                        <a:t>دليل للمعلم</a:t>
                      </a:r>
                    </a:p>
                    <a:p>
                      <a:pPr algn="ctr" rtl="1"/>
                      <a:endParaRPr lang="ar-AE" sz="1600" b="1" baseline="0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9384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يطلب احد افراد الاسرة من الطالب فتح غطاء بلاستيكي من على زجاجة.</a:t>
                      </a:r>
                      <a:endParaRPr lang="ar-AE" sz="1400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/>
                        <a:t>الواجب المنزلي </a:t>
                      </a:r>
                      <a:endParaRPr lang="en-US" sz="14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278143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 rtl="1"/>
                      <a:r>
                        <a:rPr lang="ar-AE" sz="1400" baseline="0" dirty="0">
                          <a:latin typeface="Sakkal Majalla" pitchFamily="2" charset="-78"/>
                          <a:cs typeface="Sakkal Majalla" pitchFamily="2" charset="-78"/>
                        </a:rPr>
                        <a:t>مجموعة تدريبات على الايباد تتضمن:</a:t>
                      </a:r>
                    </a:p>
                    <a:p>
                      <a:pPr algn="r" rtl="1"/>
                      <a:r>
                        <a:rPr lang="ar-SA" sz="1400" baseline="0" dirty="0">
                          <a:latin typeface="Sakkal Majalla" pitchFamily="2" charset="-78"/>
                          <a:cs typeface="Sakkal Majalla" pitchFamily="2" charset="-78"/>
                        </a:rPr>
                        <a:t>1</a:t>
                      </a:r>
                      <a:r>
                        <a:rPr lang="ar-AE" sz="14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- لعبة ترتيب الخطوات.</a:t>
                      </a:r>
                      <a:endParaRPr lang="ar-SA" sz="1400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SA" sz="1400" baseline="0" dirty="0">
                          <a:latin typeface="Sakkal Majalla" pitchFamily="2" charset="-78"/>
                          <a:cs typeface="Sakkal Majalla" pitchFamily="2" charset="-78"/>
                        </a:rPr>
                        <a:t>2- تلوين </a:t>
                      </a:r>
                      <a:r>
                        <a:rPr lang="ar-SA" sz="14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صوره.</a:t>
                      </a:r>
                      <a:endParaRPr lang="ar-AE" sz="1400" baseline="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400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/>
                        <a:t>تمارين الكترونية</a:t>
                      </a:r>
                      <a:endParaRPr 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9384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0" u="none" baseline="0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متوسط</a:t>
                      </a:r>
                      <a:r>
                        <a:rPr lang="ar-AE" sz="14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400" b="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ان يستطيع الطالب مسك العلبة الزجاجية </a:t>
                      </a:r>
                      <a:r>
                        <a:rPr lang="ar-AE" sz="1400" b="1" baseline="0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جيد</a:t>
                      </a:r>
                      <a:r>
                        <a:rPr lang="ar-AE" sz="1400" b="1" baseline="0" dirty="0"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SA" sz="14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</a:t>
                      </a:r>
                      <a:r>
                        <a:rPr lang="ar-AE" sz="1400" b="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ن يقوم الطالب بمحاولة تحريك الغطاء .  </a:t>
                      </a:r>
                      <a:r>
                        <a:rPr lang="ar-AE" sz="1400" b="1" baseline="0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مرتفع</a:t>
                      </a:r>
                      <a:r>
                        <a:rPr lang="ar-AE" sz="14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4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أن </a:t>
                      </a:r>
                      <a:r>
                        <a:rPr lang="ar-AE" sz="1400" dirty="0" smtClean="0"/>
                        <a:t>يفتح الطالب</a:t>
                      </a:r>
                      <a:r>
                        <a:rPr lang="ar-AE" sz="1400" baseline="0" dirty="0" smtClean="0"/>
                        <a:t> </a:t>
                      </a:r>
                      <a:r>
                        <a:rPr lang="ar-AE" sz="1400" dirty="0" smtClean="0"/>
                        <a:t>غطاء بلاستك من على  زجاجة .</a:t>
                      </a:r>
                    </a:p>
                    <a:p>
                      <a:pPr algn="r" rtl="1"/>
                      <a:endParaRPr lang="ar-AE" sz="1400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/>
                        <a:t>التقييم</a:t>
                      </a:r>
                      <a:endParaRPr lang="en-US" sz="16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1843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ar-AE" dirty="0" smtClean="0"/>
              <a:t> </a:t>
            </a:r>
            <a:r>
              <a:rPr lang="ar-AE" dirty="0" smtClean="0">
                <a:latin typeface="Sakkal Majalla" pitchFamily="2" charset="-78"/>
                <a:cs typeface="Sakkal Majalla" pitchFamily="2" charset="-78"/>
              </a:rPr>
              <a:t>انشودة عن الحركات</a:t>
            </a:r>
          </a:p>
          <a:p>
            <a:pPr marL="0" indent="0" algn="ctr">
              <a:buNone/>
            </a:pPr>
            <a:r>
              <a:rPr lang="en-US" dirty="0">
                <a:latin typeface="Sakkal Majalla" pitchFamily="2" charset="-78"/>
                <a:cs typeface="Sakkal Majalla" pitchFamily="2" charset="-78"/>
                <a:hlinkClick r:id="rId2"/>
              </a:rPr>
              <a:t>https://www.youtube.com/watch?v=2LaIBgvzIRY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18" r="10688"/>
          <a:stretch/>
        </p:blipFill>
        <p:spPr bwMode="auto">
          <a:xfrm>
            <a:off x="2915816" y="3140968"/>
            <a:ext cx="2903160" cy="2652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912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AE" dirty="0" smtClean="0">
                <a:latin typeface="Sakkal Majalla" pitchFamily="2" charset="-78"/>
                <a:cs typeface="Sakkal Majalla" pitchFamily="2" charset="-78"/>
              </a:rPr>
              <a:t>خطوات فتح غطاء بلاستيكي :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7" y="3573098"/>
            <a:ext cx="2101467" cy="11768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8749" y="5229200"/>
            <a:ext cx="2267744" cy="12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223"/>
          <a:stretch/>
        </p:blipFill>
        <p:spPr bwMode="auto">
          <a:xfrm rot="19132469">
            <a:off x="6112297" y="1435893"/>
            <a:ext cx="1526026" cy="1752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2051720" y="1886387"/>
            <a:ext cx="2891730" cy="93610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AE" sz="2800" dirty="0">
                <a:latin typeface="Sakkal Majalla" pitchFamily="2" charset="-78"/>
                <a:cs typeface="Sakkal Majalla" pitchFamily="2" charset="-78"/>
              </a:rPr>
              <a:t>أمسك العلبة بشكل ثابت </a:t>
            </a:r>
            <a:endParaRPr lang="en-US" sz="28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51720" y="3693457"/>
            <a:ext cx="2891730" cy="93610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AE" sz="2800" dirty="0" smtClean="0">
                <a:latin typeface="Sakkal Majalla" pitchFamily="2" charset="-78"/>
                <a:cs typeface="Sakkal Majalla" pitchFamily="2" charset="-78"/>
              </a:rPr>
              <a:t>أمسك الغطاء بيدي الثانية وأدور يدي بقوة</a:t>
            </a:r>
            <a:endParaRPr lang="en-US" sz="28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51720" y="5396116"/>
            <a:ext cx="2891730" cy="93610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AE" sz="2800" dirty="0" smtClean="0">
                <a:latin typeface="Sakkal Majalla" pitchFamily="2" charset="-78"/>
                <a:cs typeface="Sakkal Majalla" pitchFamily="2" charset="-78"/>
              </a:rPr>
              <a:t>ارفع الغطاء البلاستيكي</a:t>
            </a:r>
            <a:endParaRPr lang="en-US" sz="28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26493" y="1886387"/>
            <a:ext cx="721971" cy="75052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2800" dirty="0" smtClean="0"/>
              <a:t>1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8162907" y="5627807"/>
            <a:ext cx="721971" cy="75052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2800" dirty="0"/>
              <a:t>3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8198993" y="3861345"/>
            <a:ext cx="721971" cy="75052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2800" dirty="0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044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AE" dirty="0" smtClean="0">
                <a:latin typeface="Sakkal Majalla" pitchFamily="2" charset="-78"/>
                <a:cs typeface="Sakkal Majalla" pitchFamily="2" charset="-78"/>
              </a:rPr>
              <a:t>لون الصورة: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988840"/>
            <a:ext cx="4383930" cy="4383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5100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AE" dirty="0" smtClean="0">
                <a:latin typeface="Sakkal Majalla" pitchFamily="2" charset="-78"/>
                <a:cs typeface="Sakkal Majalla" pitchFamily="2" charset="-78"/>
              </a:rPr>
              <a:t>رتب الخطوات التالية : 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223"/>
          <a:stretch/>
        </p:blipFill>
        <p:spPr bwMode="auto">
          <a:xfrm rot="19132469">
            <a:off x="3736033" y="2883556"/>
            <a:ext cx="1526026" cy="1752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9735" y="3171559"/>
            <a:ext cx="2101467" cy="11768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068960"/>
            <a:ext cx="2267744" cy="12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818456" y="5090864"/>
            <a:ext cx="1133872" cy="10081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380312" y="5124044"/>
            <a:ext cx="1133872" cy="10081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199353" y="5090864"/>
            <a:ext cx="1133872" cy="10081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843847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384</Words>
  <Application>Microsoft Office PowerPoint</Application>
  <PresentationFormat>On-screen Show (4:3)</PresentationFormat>
  <Paragraphs>73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Sakkal Majalla</vt:lpstr>
      <vt:lpstr>Times New Roman</vt:lpstr>
      <vt:lpstr>سمة Office</vt:lpstr>
      <vt:lpstr>PowerPoint Presentation</vt:lpstr>
      <vt:lpstr>PowerPoint Presentation</vt:lpstr>
      <vt:lpstr>PowerPoint Presentation</vt:lpstr>
      <vt:lpstr>PowerPoint Presentation</vt:lpstr>
      <vt:lpstr>خطوات فتح غطاء بلاستيكي :</vt:lpstr>
      <vt:lpstr>لون الصورة:</vt:lpstr>
      <vt:lpstr>رتب الخطوات التالية 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Microsoft account</cp:lastModifiedBy>
  <cp:revision>9</cp:revision>
  <dcterms:created xsi:type="dcterms:W3CDTF">2020-08-12T09:19:17Z</dcterms:created>
  <dcterms:modified xsi:type="dcterms:W3CDTF">2020-08-18T18:01:28Z</dcterms:modified>
</cp:coreProperties>
</file>