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5" autoAdjust="0"/>
    <p:restoredTop sz="94660"/>
  </p:normalViewPr>
  <p:slideViewPr>
    <p:cSldViewPr>
      <p:cViewPr varScale="1">
        <p:scale>
          <a:sx n="70" d="100"/>
          <a:sy n="70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CaKg1iiJBA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2LaIBgvzI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936634"/>
              </p:ext>
            </p:extLst>
          </p:nvPr>
        </p:nvGraphicFramePr>
        <p:xfrm>
          <a:off x="142999" y="19650"/>
          <a:ext cx="9001003" cy="6723000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1804438"/>
                <a:gridCol w="1525517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8275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AE" smtClean="0">
                          <a:latin typeface="Sakkal Majalla" pitchFamily="2" charset="-78"/>
                          <a:cs typeface="Sakkal Majalla" pitchFamily="2" charset="-78"/>
                        </a:rPr>
                        <a:t>شيخة السويدي +ابراهيم الزعبي 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 الهدف : 3210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يفتح غطاء بلاستك من على  زجاجة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دعوة العشاء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 يوم من الايام، قررت مريم ان تدعو اصدقائها الى منزلها ، حضرت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لهن ألذ اصناف الطعام ، ووضعت عصائر منعشة بزجاجات على الطاولة ،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ولعبوا جميعا الى ان حان وقت العشاء ، ذهب الجميع لتناول العشاء وأرادت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فتح غطاء العصير ، ولكن لم تستطع ، فنادت والدتها لتعلمها وتعلم صديقاتها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فقالت لهن ، أولا عليكن ان تمسكن زجاجة العصير بثبات باليد الاولى ، واليد الثانية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أمسكوا بها الغطاء البلاستيكي ، وقمن بلف الغطاء البلاستيكي بقوة وستتمكن من شرب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العصير ، قامت مريم وصديقتها بفتح الغطاء واستمتعن كثيرا .</a:t>
                      </a:r>
                    </a:p>
                    <a:p>
                      <a:pPr algn="r" rtl="1"/>
                      <a:endParaRPr lang="ar-AE" sz="20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795" y="4797152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r="8996"/>
          <a:stretch/>
        </p:blipFill>
        <p:spPr bwMode="auto">
          <a:xfrm>
            <a:off x="429491" y="2132856"/>
            <a:ext cx="1995054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13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80488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يفتح غطاء بلاستك من على  زجاجة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الضغط على الصلصال 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تدوير العجلة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طريقة فتح غطاء علبة زجاجية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https://www.youtube.com/watch?v=CaKg1iiJBA0</a:t>
                      </a:r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39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10380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/>
                        <a:t> ان يفتح الطالب</a:t>
                      </a:r>
                      <a:r>
                        <a:rPr lang="ar-AE" sz="1400" baseline="0" dirty="0" smtClean="0"/>
                        <a:t> </a:t>
                      </a:r>
                      <a:r>
                        <a:rPr lang="ar-AE" sz="1400" dirty="0" smtClean="0"/>
                        <a:t>غطاء بلاستك من على  زجاجة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يعتمد الطالب على نفسه 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بوضع علب ذات غطاء فالصف في مكان ما ويطلب من الطلاب البحث عنها خلال وقت محدد.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متطوع بتطبيق عملي لفتح الغطاء البلاستيكي امام الطلاب ، ويطلب من الطلاب مساعدته أو تقوم الدمى بذلك.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الحركات.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احد افراد الاسرة من الطالب فتح غطاء بلاستيكي من على زجاجة.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لعبة ترتيب الخطوات.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2- 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AE" sz="14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يستطيع الطالب مسك العلبة الزجاجية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يقوم الطالب بمحاولة تحريك الغطاء . 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</a:t>
                      </a:r>
                      <a:r>
                        <a:rPr lang="ar-AE" sz="1400" dirty="0" smtClean="0"/>
                        <a:t>يفتح الطالب</a:t>
                      </a:r>
                      <a:r>
                        <a:rPr lang="ar-AE" sz="1400" baseline="0" dirty="0" smtClean="0"/>
                        <a:t> </a:t>
                      </a:r>
                      <a:r>
                        <a:rPr lang="ar-AE" sz="1400" dirty="0" smtClean="0"/>
                        <a:t>غطاء بلاستك من على  زجاجة .</a:t>
                      </a: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4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 smtClean="0"/>
              <a:t> </a:t>
            </a: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انشودة عن الحركات</a:t>
            </a:r>
          </a:p>
          <a:p>
            <a:pPr marL="0" indent="0" algn="ctr">
              <a:buNone/>
            </a:pPr>
            <a:r>
              <a:rPr lang="en-US" dirty="0">
                <a:latin typeface="Sakkal Majalla" pitchFamily="2" charset="-78"/>
                <a:cs typeface="Sakkal Majalla" pitchFamily="2" charset="-78"/>
                <a:hlinkClick r:id="rId2"/>
              </a:rPr>
              <a:t>https://www.youtube.com/watch?v=2LaIBgvzIRY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8" r="10688"/>
          <a:stretch/>
        </p:blipFill>
        <p:spPr bwMode="auto">
          <a:xfrm>
            <a:off x="2915816" y="3140968"/>
            <a:ext cx="2903160" cy="265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91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خطوات فتح غطاء بلاستيكي 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3573098"/>
            <a:ext cx="2101467" cy="117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49" y="5229200"/>
            <a:ext cx="2267744" cy="12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23"/>
          <a:stretch/>
        </p:blipFill>
        <p:spPr bwMode="auto">
          <a:xfrm rot="19132469">
            <a:off x="6112297" y="1435893"/>
            <a:ext cx="1526026" cy="175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51720" y="1886387"/>
            <a:ext cx="2891730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أمسك العلبة بشكل ثابت 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1720" y="3693457"/>
            <a:ext cx="2891730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أمسك الغطاء بيدي الثانية وأدور يدي بقوة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1720" y="5396116"/>
            <a:ext cx="2891730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ارفع الغطاء البلاستيكي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6493" y="1886387"/>
            <a:ext cx="721971" cy="7505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162907" y="5627807"/>
            <a:ext cx="721971" cy="7505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/>
              <a:t>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98993" y="3861345"/>
            <a:ext cx="721971" cy="7505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4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383930" cy="438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10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رتب الخطوات التالية :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23"/>
          <a:stretch/>
        </p:blipFill>
        <p:spPr bwMode="auto">
          <a:xfrm rot="19132469">
            <a:off x="3736033" y="2883556"/>
            <a:ext cx="1526026" cy="175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735" y="3171559"/>
            <a:ext cx="2101467" cy="117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2267744" cy="12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18456" y="5090864"/>
            <a:ext cx="113387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80312" y="5124044"/>
            <a:ext cx="113387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9353" y="5090864"/>
            <a:ext cx="113387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4384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384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خطوات فتح غطاء بلاستيكي :</vt:lpstr>
      <vt:lpstr>لون الصورة:</vt:lpstr>
      <vt:lpstr>رتب الخطوات التالية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9</cp:revision>
  <dcterms:created xsi:type="dcterms:W3CDTF">2020-08-12T09:19:17Z</dcterms:created>
  <dcterms:modified xsi:type="dcterms:W3CDTF">2020-08-18T18:01:28Z</dcterms:modified>
</cp:coreProperties>
</file>