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5" r:id="rId5"/>
    <p:sldId id="259" r:id="rId6"/>
    <p:sldId id="264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C399F-1FAD-4060-B6AD-966E15C4E96C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96938-A1CA-4840-A35A-0C67902E3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0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C96938-A1CA-4840-A35A-0C67902E3F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68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_QpssF0bu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Nvymcp2VfI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949449"/>
              </p:ext>
            </p:extLst>
          </p:nvPr>
        </p:nvGraphicFramePr>
        <p:xfrm>
          <a:off x="142999" y="19650"/>
          <a:ext cx="9001002" cy="6997320"/>
        </p:xfrm>
        <a:graphic>
          <a:graphicData uri="http://schemas.openxmlformats.org/drawingml/2006/table">
            <a:tbl>
              <a:tblPr firstRow="1" bandRow="1"/>
              <a:tblGrid>
                <a:gridCol w="27313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12131">
                  <a:extLst>
                    <a:ext uri="{9D8B030D-6E8A-4147-A177-3AD203B41FA5}">
                      <a16:colId xmlns="" xmlns:a16="http://schemas.microsoft.com/office/drawing/2014/main" val="2032493190"/>
                    </a:ext>
                  </a:extLst>
                </a:gridCol>
                <a:gridCol w="1804438"/>
                <a:gridCol w="1669533">
                  <a:extLst>
                    <a:ext uri="{9D8B030D-6E8A-4147-A177-3AD203B41FA5}">
                      <a16:colId xmlns="" xmlns:a16="http://schemas.microsoft.com/office/drawing/2014/main" val="4078435238"/>
                    </a:ext>
                  </a:extLst>
                </a:gridCol>
                <a:gridCol w="6835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980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(شيخة السويدي+ ابراهيم الزعبي 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</a:t>
                      </a:r>
                      <a:r>
                        <a:rPr lang="ar-AE" baseline="0" dirty="0" smtClean="0"/>
                        <a:t> الهدف :3263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الجري مع تجنب الحواجز على الارض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552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( توحد)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12628275"/>
                  </a:ext>
                </a:extLst>
              </a:tr>
              <a:tr h="5367399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: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لعبة القفز على الحواجز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أخبرت مريم صديقتها عن لعبة رائعة لعبتها مع ابناء خالتها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وهي لعبة القفز على الحواجز ، سألتها صديقتها : أخبرينا عن اللعبة،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قالت مريم : وضعنا مخدات الاريكة على الارض ، وقمنا بالقفز على كل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مخدة ، والفائز من يصل دون أن تلمس قدماه أي مخدة.</a:t>
                      </a:r>
                    </a:p>
                    <a:p>
                      <a:pPr algn="r" rtl="1"/>
                      <a:r>
                        <a:rPr lang="ar-AE" sz="20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قالت صديقة مريم : يا سلام ، تبدو لعبة ممتعة.</a:t>
                      </a: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57437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458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28036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الجري مع تجنب الحواجز على الارض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AE" sz="16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نشاط لعبة السباق بين الطلاب.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2-نشاط القفز  في المكان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3- نشاط القفز مع الجري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4- نشاط القفز على الخطوط .</a:t>
                      </a:r>
                    </a:p>
                    <a:p>
                      <a:pPr algn="r" rtl="1"/>
                      <a:endParaRPr lang="ar-SA" sz="1600" b="1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800" baseline="0" dirty="0"/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القفز على الحواجز</a:t>
                      </a:r>
                    </a:p>
                    <a:p>
                      <a:pPr algn="ctr" rtl="1"/>
                      <a:r>
                        <a:rPr lang="ar-AE" sz="2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فيديو تعليمي </a:t>
                      </a:r>
                    </a:p>
                    <a:p>
                      <a:pPr algn="r" rtl="1"/>
                      <a:endParaRPr lang="ar-AE" sz="1600" baseline="0" dirty="0"/>
                    </a:p>
                    <a:p>
                      <a:pPr algn="ctr" rtl="1"/>
                      <a:r>
                        <a:rPr lang="en-US" sz="1600" dirty="0" smtClean="0">
                          <a:hlinkClick r:id="rId2"/>
                        </a:rPr>
                        <a:t>https://www.youtube.com/watch?v=R_QpssF0buQ</a:t>
                      </a:r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2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91757"/>
              </p:ext>
            </p:extLst>
          </p:nvPr>
        </p:nvGraphicFramePr>
        <p:xfrm>
          <a:off x="0" y="44624"/>
          <a:ext cx="9144000" cy="6768752"/>
        </p:xfrm>
        <a:graphic>
          <a:graphicData uri="http://schemas.openxmlformats.org/drawingml/2006/table">
            <a:tbl>
              <a:tblPr firstRow="1" bandRow="1"/>
              <a:tblGrid>
                <a:gridCol w="8460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83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0291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الرئيسي هو </a:t>
                      </a:r>
                      <a:r>
                        <a:rPr lang="ar-AE" sz="1400" dirty="0" smtClean="0"/>
                        <a:t> الجري مع تجنب الحواجز على الارض .</a:t>
                      </a:r>
                      <a:endParaRPr lang="en-US" sz="1400" dirty="0" smtClean="0"/>
                    </a:p>
                    <a:p>
                      <a:pPr algn="r" rtl="1"/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يتعلم الطالب كيف يتوازن في حركته ، أن يتعلم كيفية أداء مهمتين في نفس الوقت ( القفز مع الجري )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</a:t>
                      </a:r>
                      <a:r>
                        <a:rPr lang="ar-AE" sz="16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يقوم المعلم بوضع كرات صغيرة ملونة على امتداد الطريق ، ويطلب المعلم من الطالب الجري الى ان يصل الطالب الى الكرة فيقفز عليها ويكمل الجري الى نهاية الطريق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تمثيل مسرحية الدمى للطلاب ، وفيه تقوم الدمى بعمل سباق الجري مع القفز على الحواجز .</a:t>
                      </a:r>
                      <a:endParaRPr lang="en-US" sz="1400" dirty="0" smtClean="0"/>
                    </a:p>
                    <a:p>
                      <a:pPr algn="r" rtl="1"/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عن القفز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تقوم الاسرة بوضع علامة على الارض وتطلب من الطالب  الجري والقفز على العلامات 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تلوين صوره.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2-لعبة اختيار الحيوانات 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يستطيع الطالب مسك الجوارب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 يستطيع الطالب خلع جزء بسيط من الجورب  من قدمة 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.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يخلع الطالب الجوارب بمفرده.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356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AE" b="1" u="sng" dirty="0">
                <a:latin typeface="Sakkal Majalla" pitchFamily="2" charset="-78"/>
                <a:cs typeface="Sakkal Majalla" pitchFamily="2" charset="-78"/>
              </a:rPr>
              <a:t>الأنشطة الصفية: </a:t>
            </a:r>
            <a:r>
              <a:rPr lang="en-US" b="1" u="sng" dirty="0">
                <a:latin typeface="Sakkal Majalla" pitchFamily="2" charset="-78"/>
                <a:cs typeface="Sakkal Majalla" pitchFamily="2" charset="-78"/>
              </a:rPr>
              <a:t/>
            </a:r>
            <a:br>
              <a:rPr lang="en-US" b="1" u="sng" dirty="0">
                <a:latin typeface="Sakkal Majalla" pitchFamily="2" charset="-78"/>
                <a:cs typeface="Sakkal Majalla" pitchFamily="2" charset="-78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579296" cy="5433467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ar-SA" b="1" dirty="0" smtClean="0">
                <a:latin typeface="Sakkal Majalla" pitchFamily="2" charset="-78"/>
                <a:cs typeface="Sakkal Majalla" pitchFamily="2" charset="-78"/>
              </a:rPr>
              <a:t>1-</a:t>
            </a:r>
            <a:r>
              <a:rPr lang="ar-AE" b="1" dirty="0">
                <a:latin typeface="Sakkal Majalla" pitchFamily="2" charset="-78"/>
                <a:cs typeface="Sakkal Majalla" pitchFamily="2" charset="-78"/>
              </a:rPr>
              <a:t>نشاط لعبة السباق بين الطلاب. </a:t>
            </a:r>
            <a:endParaRPr lang="ar-AE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600" dirty="0" smtClean="0">
                <a:latin typeface="Sakkal Majalla" pitchFamily="2" charset="-78"/>
                <a:cs typeface="Sakkal Majalla" pitchFamily="2" charset="-78"/>
              </a:rPr>
              <a:t>يتم وضع سباق للطلاب بمسافة بسيطة 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ar-AE" sz="2600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>
                <a:latin typeface="Sakkal Majalla" pitchFamily="2" charset="-78"/>
                <a:cs typeface="Sakkal Majalla" pitchFamily="2" charset="-78"/>
              </a:rPr>
              <a:t>2-نشاط القفز  في المكان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dirty="0" smtClean="0">
                <a:latin typeface="Sakkal Majalla" pitchFamily="2" charset="-78"/>
                <a:cs typeface="Sakkal Majalla" pitchFamily="2" charset="-78"/>
              </a:rPr>
              <a:t>يتم وضع حلقة كبيرة عند رجل الطالب ويقفز بداخلها أو يقفز بمكانه فقط 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ar-AE" sz="24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3-نشاط </a:t>
            </a:r>
            <a:r>
              <a:rPr lang="ar-AE" b="1" dirty="0">
                <a:latin typeface="Sakkal Majalla" pitchFamily="2" charset="-78"/>
                <a:cs typeface="Sakkal Majalla" pitchFamily="2" charset="-78"/>
              </a:rPr>
              <a:t>القفز على الخطوط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dirty="0" smtClean="0">
                <a:latin typeface="Sakkal Majalla" pitchFamily="2" charset="-78"/>
                <a:cs typeface="Sakkal Majalla" pitchFamily="2" charset="-78"/>
              </a:rPr>
              <a:t>تضع </a:t>
            </a:r>
            <a:r>
              <a:rPr lang="ar-AE" sz="2400" dirty="0">
                <a:latin typeface="Sakkal Majalla" pitchFamily="2" charset="-78"/>
                <a:cs typeface="Sakkal Majalla" pitchFamily="2" charset="-78"/>
              </a:rPr>
              <a:t>المعلمة شريط لاصق بلون واضح على الارض وتقول للطالب بأن يقفز على الخطوط </a:t>
            </a:r>
            <a:r>
              <a:rPr lang="ar-AE" sz="2400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ar-AE" sz="2400" dirty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4- </a:t>
            </a:r>
            <a:r>
              <a:rPr lang="ar-AE" b="1" dirty="0">
                <a:latin typeface="Sakkal Majalla" pitchFamily="2" charset="-78"/>
                <a:cs typeface="Sakkal Majalla" pitchFamily="2" charset="-78"/>
              </a:rPr>
              <a:t>نشاط القفز مع الجري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ar-AE" sz="2400" dirty="0" smtClean="0">
                <a:latin typeface="Sakkal Majalla" pitchFamily="2" charset="-78"/>
                <a:cs typeface="Sakkal Majalla" pitchFamily="2" charset="-78"/>
              </a:rPr>
              <a:t>تضع المعلمة حلقات كبيرة على الارض وتقول للطالب ان يجري ويقز على الحلقات.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3672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AE" sz="2800" dirty="0" smtClean="0">
                <a:latin typeface="Sakkal Majalla" pitchFamily="2" charset="-78"/>
                <a:cs typeface="Sakkal Majalla" pitchFamily="2" charset="-78"/>
              </a:rPr>
              <a:t>انشودة عن القفز</a:t>
            </a:r>
          </a:p>
          <a:p>
            <a:pPr marL="0" indent="0" algn="ctr">
              <a:buNone/>
            </a:pPr>
            <a:r>
              <a:rPr lang="en-US" sz="2800" dirty="0">
                <a:latin typeface="Sakkal Majalla" pitchFamily="2" charset="-78"/>
                <a:cs typeface="Sakkal Majalla" pitchFamily="2" charset="-78"/>
                <a:hlinkClick r:id="rId2"/>
              </a:rPr>
              <a:t>https://www.youtube.com/watch?v=Nvymcp2VfIU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6574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667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لنتعرف على بعض الحيوانات التي تقفز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9" t="10329" r="54452" b="41962"/>
          <a:stretch/>
        </p:blipFill>
        <p:spPr bwMode="auto">
          <a:xfrm>
            <a:off x="1481470" y="1548678"/>
            <a:ext cx="2088232" cy="2349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95" t="9960" r="6045" b="41555"/>
          <a:stretch/>
        </p:blipFill>
        <p:spPr bwMode="auto">
          <a:xfrm>
            <a:off x="5724127" y="1548678"/>
            <a:ext cx="2269945" cy="2534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8" t="56810" r="53390" b="6145"/>
          <a:stretch/>
        </p:blipFill>
        <p:spPr bwMode="auto">
          <a:xfrm>
            <a:off x="1481470" y="4218300"/>
            <a:ext cx="1926748" cy="237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56265" r="7917" b="6602"/>
          <a:stretch/>
        </p:blipFill>
        <p:spPr bwMode="auto">
          <a:xfrm>
            <a:off x="5724128" y="4284163"/>
            <a:ext cx="2159108" cy="257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963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لون الصورة: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052736"/>
            <a:ext cx="3857203" cy="540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470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/>
              <a:t>لون الصورة: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268760"/>
            <a:ext cx="4752528" cy="5016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8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حوط على الحيوانات التي تستطيع القفز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492896"/>
            <a:ext cx="20764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4" y="2924943"/>
            <a:ext cx="2363092" cy="1294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32849"/>
            <a:ext cx="2257425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611560" y="4935907"/>
            <a:ext cx="1512168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b="1" dirty="0" smtClean="0">
                <a:solidFill>
                  <a:schemeClr val="tx1"/>
                </a:solidFill>
              </a:rPr>
              <a:t>أرنب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5694" y="4935907"/>
            <a:ext cx="1512168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b="1" dirty="0" smtClean="0">
                <a:solidFill>
                  <a:schemeClr val="tx1"/>
                </a:solidFill>
              </a:rPr>
              <a:t>كنغر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54426" y="4947623"/>
            <a:ext cx="1512168" cy="5760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800" b="1" dirty="0" smtClean="0">
                <a:solidFill>
                  <a:schemeClr val="tx1"/>
                </a:solidFill>
              </a:rPr>
              <a:t>سمكة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2113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455</Words>
  <Application>Microsoft Office PowerPoint</Application>
  <PresentationFormat>On-screen Show (4:3)</PresentationFormat>
  <Paragraphs>83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الأنشطة الصفية:  </vt:lpstr>
      <vt:lpstr>PowerPoint Presentation</vt:lpstr>
      <vt:lpstr>لنتعرف على بعض الحيوانات التي تقفز</vt:lpstr>
      <vt:lpstr>لون الصورة:</vt:lpstr>
      <vt:lpstr>لون الصورة:</vt:lpstr>
      <vt:lpstr>حوط على الحيوانات التي تستطيع القفز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6</cp:revision>
  <dcterms:created xsi:type="dcterms:W3CDTF">2020-08-04T10:49:38Z</dcterms:created>
  <dcterms:modified xsi:type="dcterms:W3CDTF">2020-08-18T18:01:42Z</dcterms:modified>
</cp:coreProperties>
</file>