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0" r:id="rId9"/>
    <p:sldId id="262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7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lEEUespLBX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NygXejdtDh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913244"/>
              </p:ext>
            </p:extLst>
          </p:nvPr>
        </p:nvGraphicFramePr>
        <p:xfrm>
          <a:off x="142999" y="247911"/>
          <a:ext cx="9001002" cy="6723000"/>
        </p:xfrm>
        <a:graphic>
          <a:graphicData uri="http://schemas.openxmlformats.org/drawingml/2006/table">
            <a:tbl>
              <a:tblPr firstRow="1" bandRow="1"/>
              <a:tblGrid>
                <a:gridCol w="27313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2131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1804438"/>
                <a:gridCol w="1669533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6835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980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المراجعة: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(شيخة السويدي + ابراهيم الزعبي)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الإعداد 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(عفرا</a:t>
                      </a:r>
                      <a:r>
                        <a:rPr lang="ar-A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ء </a:t>
                      </a:r>
                      <a:r>
                        <a:rPr lang="ar-AE" baseline="0" dirty="0" err="1" smtClean="0">
                          <a:latin typeface="Sakkal Majalla" pitchFamily="2" charset="-78"/>
                          <a:cs typeface="Sakkal Majalla" pitchFamily="2" charset="-78"/>
                        </a:rPr>
                        <a:t>الطنيجي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رقم</a:t>
                      </a:r>
                      <a:r>
                        <a:rPr lang="ar-AE" baseline="0" dirty="0" smtClean="0"/>
                        <a:t> الهدف : 3266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ركل</a:t>
                      </a:r>
                      <a:r>
                        <a:rPr lang="ar-AE" baseline="0" dirty="0" smtClean="0"/>
                        <a:t> كرة كبيرة بالقدم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5521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الفئة العمرية: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7-8</a:t>
                      </a:r>
                      <a:r>
                        <a:rPr lang="ar-A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سنوات</a:t>
                      </a:r>
                      <a:endParaRPr lang="ar-AE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مستوى الشدة: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 </a:t>
                      </a: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شديد)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</a:t>
                      </a:r>
                      <a:r>
                        <a:rPr lang="ar-AE" dirty="0" smtClean="0"/>
                        <a:t>( توحد)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367399"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2000" b="1" dirty="0">
                          <a:latin typeface="Sakkal Majalla" pitchFamily="2" charset="-78"/>
                          <a:cs typeface="Sakkal Majalla" pitchFamily="2" charset="-78"/>
                        </a:rPr>
                        <a:t>درس </a:t>
                      </a:r>
                      <a:r>
                        <a:rPr lang="ar-AE" sz="2000" b="1" dirty="0" smtClean="0">
                          <a:latin typeface="Sakkal Majalla" pitchFamily="2" charset="-78"/>
                          <a:cs typeface="Sakkal Majalla" pitchFamily="2" charset="-78"/>
                        </a:rPr>
                        <a:t>:</a:t>
                      </a:r>
                      <a:r>
                        <a:rPr lang="ar-AE" sz="20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كرة القدم</a:t>
                      </a:r>
                      <a:endParaRPr lang="ar-AE" sz="2000" b="1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2000" b="0" i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كان حمد يلعب مع اصدقائه فالحديقة ، وبينما هم يلعبون </a:t>
                      </a:r>
                    </a:p>
                    <a:p>
                      <a:pPr algn="r" rtl="1"/>
                      <a:r>
                        <a:rPr lang="ar-AE" sz="2000" b="0" i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شاهدوا فتى يلعب كرة القدم بمهارة ، اندهش حمد واصدقائه من</a:t>
                      </a:r>
                    </a:p>
                    <a:p>
                      <a:pPr algn="r" rtl="1"/>
                      <a:r>
                        <a:rPr lang="ar-AE" sz="2000" b="0" i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هذا الفتى ، فذهب حمد له وقال هل يمكنك أن تعلمنا كيف نركل الكرة </a:t>
                      </a:r>
                    </a:p>
                    <a:p>
                      <a:pPr algn="r" rtl="1"/>
                      <a:r>
                        <a:rPr lang="ar-AE" sz="2000" b="0" i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بالقدم؟ ، رد الفتى : نعم بكل سرور  ، أولاً ضع الكرة على الارض وحدد موقعها ،</a:t>
                      </a:r>
                    </a:p>
                    <a:p>
                      <a:pPr algn="r" rtl="1"/>
                      <a:r>
                        <a:rPr lang="ar-AE" sz="2000" b="0" i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ومن ثم اثني رجلك و أرجِع قدمك الى الوراء ، و اركل الكرة بكل قوتك ، قال حمد </a:t>
                      </a:r>
                    </a:p>
                    <a:p>
                      <a:pPr algn="r" rtl="1"/>
                      <a:r>
                        <a:rPr lang="ar-AE" sz="2000" b="0" i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شكرا لك ، سوف أتدرب على هذه الطريقة .</a:t>
                      </a: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69" y="2276872"/>
            <a:ext cx="240982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5064"/>
            <a:ext cx="20383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085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918662"/>
              </p:ext>
            </p:extLst>
          </p:nvPr>
        </p:nvGraphicFramePr>
        <p:xfrm>
          <a:off x="98237" y="116632"/>
          <a:ext cx="9036496" cy="6833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75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219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ركل كرة كبيرة بالقدم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1348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1" dirty="0"/>
                        <a:t>المكونات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0419">
                <a:tc>
                  <a:txBody>
                    <a:bodyPr/>
                    <a:lstStyle/>
                    <a:p>
                      <a:pPr algn="r" rtl="1"/>
                      <a:endParaRPr lang="ar-AE" sz="16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8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8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الأنشطة الصفية: </a:t>
                      </a:r>
                      <a:endParaRPr lang="en-US" sz="1800" b="1" u="sng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1-</a:t>
                      </a: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تمرين رفع الرجل أعلى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2-تمرين إرجاع الرجل الى الخلف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3- تمرين ركل الهواء  .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4- تمرين ركل الكرة بالقدم.</a:t>
                      </a:r>
                    </a:p>
                    <a:p>
                      <a:pPr algn="r" rtl="1"/>
                      <a:endParaRPr lang="ar-SA" sz="1600" b="1" u="none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800" baseline="0" dirty="0"/>
                    </a:p>
                    <a:p>
                      <a:pPr algn="ctr" rtl="1"/>
                      <a:r>
                        <a:rPr lang="ar-AE" sz="2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طريقة ركل كرة بالقدم</a:t>
                      </a:r>
                    </a:p>
                    <a:p>
                      <a:pPr algn="ctr" rtl="1"/>
                      <a:r>
                        <a:rPr lang="ar-AE" sz="2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فيديو تعليمي </a:t>
                      </a:r>
                    </a:p>
                    <a:p>
                      <a:pPr algn="r" rtl="1"/>
                      <a:endParaRPr lang="ar-AE" sz="1600" baseline="0" dirty="0"/>
                    </a:p>
                    <a:p>
                      <a:pPr algn="ctr" rtl="1"/>
                      <a:r>
                        <a:rPr lang="en-US" sz="1600" dirty="0" smtClean="0">
                          <a:hlinkClick r:id="rId2"/>
                        </a:rPr>
                        <a:t>https://www.youtube.com/watch?v=lEEUespLBXc</a:t>
                      </a:r>
                      <a:endParaRPr lang="ar-SA" sz="1600" b="1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623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733536"/>
              </p:ext>
            </p:extLst>
          </p:nvPr>
        </p:nvGraphicFramePr>
        <p:xfrm>
          <a:off x="0" y="44624"/>
          <a:ext cx="9144000" cy="6768752"/>
        </p:xfrm>
        <a:graphic>
          <a:graphicData uri="http://schemas.openxmlformats.org/drawingml/2006/table">
            <a:tbl>
              <a:tblPr firstRow="1" bandRow="1"/>
              <a:tblGrid>
                <a:gridCol w="84604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35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02911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الحصة الدراسية:</a:t>
                      </a:r>
                      <a:r>
                        <a:rPr lang="ar-AE" sz="16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 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 هو </a:t>
                      </a:r>
                      <a:r>
                        <a:rPr lang="ar-AE" sz="1400" dirty="0" smtClean="0"/>
                        <a:t> ركل كرة كبيرة بالقدم.</a:t>
                      </a:r>
                      <a:endParaRPr lang="en-US" sz="1400" dirty="0" smtClean="0"/>
                    </a:p>
                    <a:p>
                      <a:pPr algn="r" rtl="1"/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                         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أهداف أخرى: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تزيد ثقة الطالب بنفسه ، أن ينمي الطالب مهارته .</a:t>
                      </a:r>
                    </a:p>
                    <a:p>
                      <a:pPr algn="r" rtl="1"/>
                      <a:r>
                        <a:rPr lang="ar-SA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1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تشغيل الفيديو الخاص بالدرس.</a:t>
                      </a: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2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3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عرض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أنشودة عن الدرس.</a:t>
                      </a:r>
                      <a:endParaRPr lang="ar-AE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4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يبتكر المدرس أنشطة وتمارين إضافية.</a:t>
                      </a:r>
                      <a:endParaRPr lang="ar-SA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الرياضي</a:t>
                      </a:r>
                      <a:r>
                        <a:rPr lang="ar-AE" sz="16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يقوم المعلم بوضع كور على الارض ويطلب من كل طالب ان يصوبها نحو المرمى .</a:t>
                      </a:r>
                    </a:p>
                    <a:p>
                      <a:pPr algn="r" rtl="1"/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الفني</a:t>
                      </a:r>
                      <a:r>
                        <a:rPr lang="ar-AE" sz="14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يقوم المعلم بالاستعانة بمتطوع يقوم بشرح عملي لطريقة ركل الكرة بالقدم ، ويكون المتطوع مرتدي الملابس الرياضية.</a:t>
                      </a:r>
                    </a:p>
                    <a:p>
                      <a:pPr algn="r" rtl="1"/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الموسيقى</a:t>
                      </a:r>
                      <a:r>
                        <a:rPr lang="ar-AE" sz="14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أنشودة </a:t>
                      </a:r>
                      <a:r>
                        <a:rPr lang="ar-AE" sz="140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عن  كرة القدم.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38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يطلب احد افراد الاسرة من الطالب أن يركل الكرة بقدمة 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/>
                        <a:t>الواجب المنزلي </a:t>
                      </a:r>
                      <a:endParaRPr lang="en-US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78143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مجموعة تدريبات على الايباد تتضمن:</a:t>
                      </a:r>
                    </a:p>
                    <a:p>
                      <a:pPr algn="r" rtl="1"/>
                      <a:r>
                        <a:rPr lang="ar-SA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1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- لعبة تطابق الكور .</a:t>
                      </a:r>
                    </a:p>
                    <a:p>
                      <a:pPr algn="r" rtl="1"/>
                      <a:r>
                        <a:rPr lang="ar-SA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2- </a:t>
                      </a:r>
                      <a:r>
                        <a:rPr lang="ar-SA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تلوين </a:t>
                      </a:r>
                      <a:r>
                        <a:rPr lang="ar-SA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صوره.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/>
                        <a:t>تمارين الكترونية</a:t>
                      </a:r>
                      <a:endParaRPr 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8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1400" b="0" u="none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متوسط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ان يستطيع أن يحدد مكان كرة القدم 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جيد</a:t>
                      </a:r>
                      <a:r>
                        <a:rPr lang="ar-AE" sz="1400" b="1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</a:t>
                      </a:r>
                      <a:r>
                        <a:rPr lang="ar-AE" sz="14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ن يرفع رجله ويحاول ركل الكرة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. 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مرتفع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يركل </a:t>
                      </a:r>
                      <a:r>
                        <a:rPr lang="ar-AE" sz="1400" dirty="0" smtClean="0"/>
                        <a:t>الطالب كرة كبيرة</a:t>
                      </a:r>
                      <a:r>
                        <a:rPr lang="ar-AE" sz="1400" baseline="0" dirty="0" smtClean="0"/>
                        <a:t> بقدمه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068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92500" lnSpcReduction="10000"/>
          </a:bodyPr>
          <a:lstStyle/>
          <a:p>
            <a:endParaRPr lang="ar-AE" dirty="0">
              <a:latin typeface="Sakkal Majalla" pitchFamily="2" charset="-78"/>
              <a:cs typeface="Sakkal Majalla" pitchFamily="2" charset="-78"/>
            </a:endParaRPr>
          </a:p>
          <a:p>
            <a:r>
              <a:rPr lang="ar-AE" sz="4000" b="1" u="sng" dirty="0">
                <a:latin typeface="Sakkal Majalla" pitchFamily="2" charset="-78"/>
                <a:cs typeface="Sakkal Majalla" pitchFamily="2" charset="-78"/>
              </a:rPr>
              <a:t>الأنشطة الصفية: </a:t>
            </a:r>
            <a:endParaRPr lang="ar-AE" sz="4000" b="1" u="sng" dirty="0" smtClean="0">
              <a:latin typeface="Sakkal Majalla" pitchFamily="2" charset="-78"/>
              <a:cs typeface="Sakkal Majalla" pitchFamily="2" charset="-78"/>
            </a:endParaRPr>
          </a:p>
          <a:p>
            <a:endParaRPr lang="en-US" sz="4000" b="1" u="sng" dirty="0">
              <a:latin typeface="Sakkal Majalla" pitchFamily="2" charset="-78"/>
              <a:cs typeface="Sakkal Majalla" pitchFamily="2" charset="-78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SA" b="1" dirty="0">
                <a:latin typeface="Sakkal Majalla" pitchFamily="2" charset="-78"/>
                <a:cs typeface="Sakkal Majalla" pitchFamily="2" charset="-78"/>
              </a:rPr>
              <a:t>1-</a:t>
            </a:r>
            <a:r>
              <a:rPr lang="ar-AE" b="1" dirty="0">
                <a:latin typeface="Sakkal Majalla" pitchFamily="2" charset="-78"/>
                <a:cs typeface="Sakkal Majalla" pitchFamily="2" charset="-78"/>
              </a:rPr>
              <a:t>تمرين رفع الرجل أعلى </a:t>
            </a:r>
            <a:r>
              <a:rPr lang="ar-AE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AE" sz="2400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sz="2400" b="1" dirty="0" smtClean="0">
                <a:latin typeface="Sakkal Majalla" pitchFamily="2" charset="-78"/>
                <a:cs typeface="Sakkal Majalla" pitchFamily="2" charset="-78"/>
              </a:rPr>
              <a:t>يقوم المعلم بمساعدة الطلاب في رفع الرجل الى الاعلى.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ar-AE" b="1" dirty="0">
              <a:latin typeface="Sakkal Majalla" pitchFamily="2" charset="-78"/>
              <a:cs typeface="Sakkal Majalla" pitchFamily="2" charset="-78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b="1" dirty="0">
                <a:latin typeface="Sakkal Majalla" pitchFamily="2" charset="-78"/>
                <a:cs typeface="Sakkal Majalla" pitchFamily="2" charset="-78"/>
              </a:rPr>
              <a:t>2-تمرين إرجاع الرجل الى الخلف </a:t>
            </a:r>
            <a:r>
              <a:rPr lang="ar-AE" b="1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sz="2400" b="1" dirty="0">
                <a:latin typeface="Sakkal Majalla" pitchFamily="2" charset="-78"/>
                <a:cs typeface="Sakkal Majalla" pitchFamily="2" charset="-78"/>
              </a:rPr>
              <a:t>يقوم المعلم بمساعدة الطلاب في </a:t>
            </a:r>
            <a:r>
              <a:rPr lang="ar-AE" sz="2400" b="1" dirty="0" smtClean="0">
                <a:latin typeface="Sakkal Majalla" pitchFamily="2" charset="-78"/>
                <a:cs typeface="Sakkal Majalla" pitchFamily="2" charset="-78"/>
              </a:rPr>
              <a:t>ارجاع الرجل </a:t>
            </a:r>
            <a:r>
              <a:rPr lang="ar-AE" sz="2400" b="1" dirty="0">
                <a:latin typeface="Sakkal Majalla" pitchFamily="2" charset="-78"/>
                <a:cs typeface="Sakkal Majalla" pitchFamily="2" charset="-78"/>
              </a:rPr>
              <a:t>الى </a:t>
            </a:r>
            <a:r>
              <a:rPr lang="ar-AE" sz="2400" b="1" dirty="0" smtClean="0">
                <a:latin typeface="Sakkal Majalla" pitchFamily="2" charset="-78"/>
                <a:cs typeface="Sakkal Majalla" pitchFamily="2" charset="-78"/>
              </a:rPr>
              <a:t>الوراء.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ar-AE" b="1" dirty="0">
              <a:latin typeface="Sakkal Majalla" pitchFamily="2" charset="-78"/>
              <a:cs typeface="Sakkal Majalla" pitchFamily="2" charset="-78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b="1" dirty="0">
                <a:latin typeface="Sakkal Majalla" pitchFamily="2" charset="-78"/>
                <a:cs typeface="Sakkal Majalla" pitchFamily="2" charset="-78"/>
              </a:rPr>
              <a:t>3- تمرين ركل الهواء  . </a:t>
            </a:r>
            <a:endParaRPr lang="ar-AE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sz="2400" b="1" dirty="0" smtClean="0">
                <a:latin typeface="Sakkal Majalla" pitchFamily="2" charset="-78"/>
                <a:cs typeface="Sakkal Majalla" pitchFamily="2" charset="-78"/>
              </a:rPr>
              <a:t>يقوم الطلاب بتطبيق عملي لطريقة الركل دون الحاجة لوجود كرة.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ar-AE" b="1" dirty="0">
              <a:latin typeface="Sakkal Majalla" pitchFamily="2" charset="-78"/>
              <a:cs typeface="Sakkal Majalla" pitchFamily="2" charset="-78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b="1" dirty="0">
                <a:latin typeface="Sakkal Majalla" pitchFamily="2" charset="-78"/>
                <a:cs typeface="Sakkal Majalla" pitchFamily="2" charset="-78"/>
              </a:rPr>
              <a:t>4- تمرين ركل الكرة بالقدم</a:t>
            </a:r>
            <a:r>
              <a:rPr lang="ar-AE" b="1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sz="2400" b="1" dirty="0" smtClean="0">
                <a:latin typeface="Sakkal Majalla" pitchFamily="2" charset="-78"/>
                <a:cs typeface="Sakkal Majalla" pitchFamily="2" charset="-78"/>
              </a:rPr>
              <a:t>يقوم الطالب بركل كرة كبيرة بقدمة</a:t>
            </a:r>
            <a:endParaRPr lang="ar-AE" sz="2400" b="1" dirty="0">
              <a:latin typeface="Sakkal Majalla" pitchFamily="2" charset="-78"/>
              <a:cs typeface="Sakkal Majalla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06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-11329"/>
            <a:ext cx="8229600" cy="1143000"/>
          </a:xfrm>
        </p:spPr>
        <p:txBody>
          <a:bodyPr/>
          <a:lstStyle/>
          <a:p>
            <a:r>
              <a:rPr lang="ar-AE" b="1" dirty="0" smtClean="0">
                <a:latin typeface="Sakkal Majalla" pitchFamily="2" charset="-78"/>
                <a:cs typeface="Sakkal Majalla" pitchFamily="2" charset="-78"/>
              </a:rPr>
              <a:t>خطوات ركل الكرة بالقدم :</a:t>
            </a: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904844"/>
            <a:ext cx="283845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91680" y="1340768"/>
            <a:ext cx="3240360" cy="11521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dirty="0" smtClean="0">
                <a:latin typeface="Sakkal Majalla" pitchFamily="2" charset="-78"/>
                <a:cs typeface="Sakkal Majalla" pitchFamily="2" charset="-78"/>
              </a:rPr>
              <a:t>1- أضع الكرة على الارض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217" y="2721694"/>
            <a:ext cx="2304255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5" descr="كيفية ركل كرة قدم بقوة: 13 خطوة (صور توضيحية) - wikiHo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91680" y="3226832"/>
            <a:ext cx="3240360" cy="11521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dirty="0" smtClean="0">
                <a:latin typeface="Sakkal Majalla" pitchFamily="2" charset="-78"/>
                <a:cs typeface="Sakkal Majalla" pitchFamily="2" charset="-78"/>
              </a:rPr>
              <a:t>2- ارجع رجلي الى الخلف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217" y="4672850"/>
            <a:ext cx="2381250" cy="1924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691680" y="4941168"/>
            <a:ext cx="3240360" cy="11521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dirty="0" smtClean="0">
                <a:latin typeface="Sakkal Majalla" pitchFamily="2" charset="-78"/>
                <a:cs typeface="Sakkal Majalla" pitchFamily="2" charset="-78"/>
              </a:rPr>
              <a:t>3- أركل الكرة بقوة.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186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اغنية كرة القدم </a:t>
            </a:r>
          </a:p>
          <a:p>
            <a:pPr marL="0" indent="0" algn="ctr">
              <a:buNone/>
            </a:pPr>
            <a:r>
              <a:rPr lang="en-US" dirty="0">
                <a:latin typeface="Sakkal Majalla" pitchFamily="2" charset="-78"/>
                <a:cs typeface="Sakkal Majalla" pitchFamily="2" charset="-78"/>
                <a:hlinkClick r:id="rId2"/>
              </a:rPr>
              <a:t>https://www.youtube.com/watch?v=NygXejdtDh8</a:t>
            </a:r>
            <a:endParaRPr lang="ar-AE" dirty="0" smtClean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454" y="3717032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311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طابق كل كرة بالكرة التي تشابهها: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84784"/>
            <a:ext cx="1807335" cy="136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3" y="5431834"/>
            <a:ext cx="1807335" cy="136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250" y="5324674"/>
            <a:ext cx="1914750" cy="1533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1914310" cy="153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06193"/>
            <a:ext cx="1487066" cy="1618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969" y="3212976"/>
            <a:ext cx="1611685" cy="175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896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لون الصورة: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56792"/>
            <a:ext cx="4648150" cy="483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4804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لون الصورة: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9" r="14758"/>
          <a:stretch/>
        </p:blipFill>
        <p:spPr bwMode="auto">
          <a:xfrm>
            <a:off x="2771800" y="1340768"/>
            <a:ext cx="3758627" cy="5311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029135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443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Sakkal Majalla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خطوات ركل الكرة بالقدم :</vt:lpstr>
      <vt:lpstr>PowerPoint Presentation</vt:lpstr>
      <vt:lpstr>طابق كل كرة بالكرة التي تشابهها:</vt:lpstr>
      <vt:lpstr>لون الصورة:</vt:lpstr>
      <vt:lpstr>لون الصورة: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Microsoft account</cp:lastModifiedBy>
  <cp:revision>7</cp:revision>
  <dcterms:created xsi:type="dcterms:W3CDTF">2020-08-05T10:45:49Z</dcterms:created>
  <dcterms:modified xsi:type="dcterms:W3CDTF">2020-08-18T18:04:54Z</dcterms:modified>
</cp:coreProperties>
</file>