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0" r:id="rId5"/>
    <p:sldId id="272" r:id="rId6"/>
    <p:sldId id="271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EEBB-B021-4DBA-AABE-636AB428DB99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18A0-CE7B-4971-8982-DF01BF1D7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TxAz9LXOo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74876"/>
              </p:ext>
            </p:extLst>
          </p:nvPr>
        </p:nvGraphicFramePr>
        <p:xfrm>
          <a:off x="186812" y="348172"/>
          <a:ext cx="11545642" cy="635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2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728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07289"/>
                <a:gridCol w="2307289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37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3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المراجعة: </a:t>
                      </a:r>
                      <a:r>
                        <a:rPr lang="ar-AE" dirty="0" smtClean="0"/>
                        <a:t>(</a:t>
                      </a:r>
                      <a:r>
                        <a:rPr lang="ar-AE" smtClean="0"/>
                        <a:t>شيخة </a:t>
                      </a:r>
                      <a:r>
                        <a:rPr lang="ar-AE" smtClean="0"/>
                        <a:t>السويدي+ابراهيم الزعبي </a:t>
                      </a:r>
                      <a:r>
                        <a:rPr lang="ar-AE" dirty="0" smtClean="0"/>
                        <a:t>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الإعداد : </a:t>
                      </a:r>
                      <a:r>
                        <a:rPr lang="ar-BH" dirty="0" smtClean="0"/>
                        <a:t>شرحبيل موسى الزهراوي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 smtClean="0"/>
                        <a:t>رقم الهدف :3268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dirty="0" smtClean="0"/>
                        <a:t>التحرك</a:t>
                      </a:r>
                      <a:r>
                        <a:rPr lang="ar-BH" baseline="0" dirty="0" smtClean="0"/>
                        <a:t> بالدراجة بشكل مستقل بدون مساعدة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3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الفئة العمرية: </a:t>
                      </a:r>
                      <a:r>
                        <a:rPr lang="ar-BH" dirty="0" smtClean="0"/>
                        <a:t>8- 9 سنوات</a:t>
                      </a:r>
                      <a:endParaRPr lang="ar-A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مستوى الشدة: </a:t>
                      </a:r>
                      <a:r>
                        <a:rPr lang="ar-AE" dirty="0" smtClean="0"/>
                        <a:t>متوسط</a:t>
                      </a:r>
                      <a:endParaRPr lang="ar-A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فئة الإعاقة : </a:t>
                      </a:r>
                      <a:r>
                        <a:rPr lang="ar-AE" dirty="0" smtClean="0"/>
                        <a:t>توحد</a:t>
                      </a:r>
                      <a:r>
                        <a:rPr lang="ar-AE" dirty="0"/>
                        <a:t>،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بيانات 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078760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درس </a:t>
                      </a:r>
                      <a:r>
                        <a:rPr lang="ar-AE" sz="2000" b="1" dirty="0" smtClean="0"/>
                        <a:t>:</a:t>
                      </a:r>
                      <a:r>
                        <a:rPr lang="ar-BH" sz="2000" b="1" baseline="0" dirty="0" smtClean="0"/>
                        <a:t> دراجتي الهوائية</a:t>
                      </a:r>
                      <a:endParaRPr lang="ar-SA" sz="2000" b="1" dirty="0" smtClean="0"/>
                    </a:p>
                    <a:p>
                      <a:pPr algn="r" rtl="1"/>
                      <a:r>
                        <a:rPr lang="ar-BH" sz="1600" b="1" dirty="0" smtClean="0"/>
                        <a:t>مرحبا يا أصدقائي ، أنا اسمي حمد </a:t>
                      </a:r>
                      <a:r>
                        <a:rPr lang="ar-BH" sz="1600" b="1" baseline="0" dirty="0" smtClean="0"/>
                        <a:t>، اليوم اصبح عمري 9 سنوات، أحضر لي والدي دراجة هوائية </a:t>
                      </a:r>
                    </a:p>
                    <a:p>
                      <a:pPr algn="r" rtl="1"/>
                      <a:r>
                        <a:rPr lang="ar-BH" sz="1600" b="1" baseline="0" dirty="0" smtClean="0"/>
                        <a:t>جديدة ، لونها احمر ، فرحت كثيرا لأنه أصبح لدي دراجة ، علمنى والدي كيف العب بها ، لعبت بالدراجة </a:t>
                      </a:r>
                    </a:p>
                    <a:p>
                      <a:pPr algn="r" rtl="1"/>
                      <a:r>
                        <a:rPr lang="ar-BH" sz="1600" b="1" baseline="0" dirty="0" smtClean="0"/>
                        <a:t>في حديقة </a:t>
                      </a:r>
                    </a:p>
                    <a:p>
                      <a:pPr algn="r" rtl="1"/>
                      <a:r>
                        <a:rPr lang="ar-BH" sz="1600" b="1" baseline="0" dirty="0" smtClean="0"/>
                        <a:t>المنزل ، قال لي والدي لا تلعب بالدراجة في الشارع ، خوفا من السيارات </a:t>
                      </a:r>
                      <a:endParaRPr lang="ar-BH" sz="1600" b="1" dirty="0" smtClean="0"/>
                    </a:p>
                    <a:p>
                      <a:pPr algn="r" rtl="1"/>
                      <a:endParaRPr lang="ar-SA" sz="1600" b="1" dirty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u="sng" baseline="0" dirty="0" smtClean="0"/>
                        <a:t>الأنشطة الصفية:</a:t>
                      </a:r>
                      <a:endParaRPr lang="en-US" sz="1600" b="1" u="sng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b="1" u="none" baseline="0" dirty="0" smtClean="0"/>
                        <a:t> </a:t>
                      </a:r>
                      <a:r>
                        <a:rPr lang="en-US" sz="1600" u="none" dirty="0" smtClean="0">
                          <a:hlinkClick r:id="rId3"/>
                        </a:rPr>
                        <a:t>https://www.youtube.com/watch?v=5TxAz9LXOow</a:t>
                      </a:r>
                      <a:endParaRPr lang="ar-BH" sz="1600" u="none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u="none" baseline="0" dirty="0" smtClean="0"/>
                        <a:t>فيديو تعليمي  / الدراجة الهوائية </a:t>
                      </a:r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AE" sz="16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dirty="0"/>
                        <a:t>كتاب</a:t>
                      </a:r>
                      <a:r>
                        <a:rPr lang="ar-AE" sz="1600" b="1" baseline="0" dirty="0"/>
                        <a:t> الطالب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316" y="1811431"/>
            <a:ext cx="3513884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13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7590"/>
              </p:ext>
            </p:extLst>
          </p:nvPr>
        </p:nvGraphicFramePr>
        <p:xfrm>
          <a:off x="136478" y="658096"/>
          <a:ext cx="11621933" cy="5808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dirty="0" smtClean="0"/>
                        <a:t>التحرك</a:t>
                      </a:r>
                      <a:r>
                        <a:rPr lang="ar-BH" baseline="0" dirty="0" smtClean="0"/>
                        <a:t> بالدراجة بشكل مستقل بدون مساعدة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/>
                        <a:t>انشطه</a:t>
                      </a:r>
                      <a:r>
                        <a:rPr lang="ar-SA" sz="1600" b="1" baseline="0" dirty="0"/>
                        <a:t> مهارية</a:t>
                      </a:r>
                      <a:endParaRPr lang="ar-A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1487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u="sng" baseline="0" dirty="0"/>
                        <a:t>الانشطه الصفية </a:t>
                      </a:r>
                      <a:endParaRPr lang="ar-AE" sz="1600" b="1" u="sng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r>
                        <a:rPr lang="ar-BH" sz="1600" baseline="0" dirty="0" smtClean="0"/>
                        <a:t>1</a:t>
                      </a:r>
                      <a:r>
                        <a:rPr lang="ar-SA" sz="1600" baseline="0" dirty="0" smtClean="0"/>
                        <a:t>-</a:t>
                      </a:r>
                      <a:r>
                        <a:rPr lang="ar-BH" sz="1600" baseline="0" dirty="0" smtClean="0"/>
                        <a:t> نشاط تعليمي تحريك الرجلين بشكل متناسق على دراجة هوائية ثابته</a:t>
                      </a:r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r>
                        <a:rPr lang="ar-BH" sz="1600" baseline="0" dirty="0" smtClean="0"/>
                        <a:t>2- قيادة دراجة هوائية بثلاث عجلات</a:t>
                      </a:r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r>
                        <a:rPr lang="ar-BH" sz="1600" baseline="0" dirty="0" smtClean="0"/>
                        <a:t>3- قايدة دراجة هوائية ثنائية العجلات </a:t>
                      </a:r>
                      <a:endParaRPr lang="en-US" sz="1600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ctr" rtl="1"/>
                      <a:endParaRPr lang="ar-BH" sz="1600" b="1" u="none" baseline="0" dirty="0" smtClean="0"/>
                    </a:p>
                    <a:p>
                      <a:pPr algn="ctr" rtl="1"/>
                      <a:endParaRPr lang="ar-BH" sz="1600" b="1" u="none" baseline="0" dirty="0" smtClean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987" y="1652653"/>
            <a:ext cx="1869141" cy="1614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709" y="3092823"/>
            <a:ext cx="2082867" cy="158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8100" y="4568383"/>
            <a:ext cx="2001371" cy="1717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64693"/>
              </p:ext>
            </p:extLst>
          </p:nvPr>
        </p:nvGraphicFramePr>
        <p:xfrm>
          <a:off x="246850" y="461667"/>
          <a:ext cx="11613973" cy="5965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6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8640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u="sng" baseline="0" dirty="0"/>
                        <a:t>الحصة الدراسية:</a:t>
                      </a:r>
                      <a:r>
                        <a:rPr lang="ar-AE" sz="1600" b="0" u="none" baseline="0" dirty="0"/>
                        <a:t>:  الهدف الرئيسي هو </a:t>
                      </a:r>
                      <a:r>
                        <a:rPr lang="ar-BH" sz="1600" b="0" u="none" baseline="0" dirty="0" smtClean="0"/>
                        <a:t>أن يتحرك الطالب بالدراجة الهوائية بشكل مستقل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أهداف أخرى : تطوير مهارات التوازن / تطوير مهارة التآزر البصري الحركي / تسمية اجزاء الدراجة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معرفة الإتجاهات / للامام يمين يسار</a:t>
                      </a:r>
                    </a:p>
                    <a:p>
                      <a:pPr algn="r" rtl="1"/>
                      <a:endParaRPr lang="ar-BH" sz="1600" b="0" u="none" baseline="0" dirty="0" smtClean="0"/>
                    </a:p>
                    <a:p>
                      <a:pPr algn="r" rtl="1"/>
                      <a:endParaRPr lang="ar-AE" sz="1600" b="0" u="none" baseline="0" dirty="0"/>
                    </a:p>
                    <a:p>
                      <a:pPr algn="r" rtl="1"/>
                      <a:r>
                        <a:rPr lang="ar-BH" sz="1600" b="0" u="none" baseline="0" dirty="0" smtClean="0"/>
                        <a:t>1</a:t>
                      </a:r>
                      <a:r>
                        <a:rPr lang="ar-AE" sz="1600" b="0" u="none" baseline="0" dirty="0" smtClean="0"/>
                        <a:t>-</a:t>
                      </a:r>
                      <a:r>
                        <a:rPr lang="ar-BH" sz="1600" b="0" u="none" baseline="0" dirty="0" smtClean="0"/>
                        <a:t> قراءة الدرس بشكل واضح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2- عرض الفيديو التعليمي.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3- تسمية أجزاء الدراجة .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4- مطابقة الألوان 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5- المقارنة كبير صغير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6- تتبع خط السير </a:t>
                      </a:r>
                      <a:r>
                        <a:rPr lang="ar-BH" sz="1600" b="0" u="none" baseline="0" smtClean="0"/>
                        <a:t>مستقيم متعرج</a:t>
                      </a:r>
                      <a:endParaRPr lang="ar-AE" sz="1600" b="0" u="none" baseline="0" dirty="0"/>
                    </a:p>
                    <a:p>
                      <a:pPr algn="r" rtl="1"/>
                      <a:r>
                        <a:rPr lang="ar-BH" sz="1600" b="0" u="none" baseline="0" dirty="0" smtClean="0"/>
                        <a:t>7- </a:t>
                      </a:r>
                      <a:r>
                        <a:rPr lang="ar-AE" sz="1600" b="0" u="none" baseline="0" dirty="0" smtClean="0"/>
                        <a:t>يبتكر </a:t>
                      </a:r>
                      <a:r>
                        <a:rPr lang="ar-AE" sz="1600" b="0" u="none" baseline="0" dirty="0"/>
                        <a:t>المدرس أنشطة وتمارين إضافية.</a:t>
                      </a:r>
                      <a:endParaRPr lang="ar-SA" sz="1600" b="0" u="none" baseline="0" dirty="0"/>
                    </a:p>
                    <a:p>
                      <a:pPr algn="r" rtl="1"/>
                      <a:endParaRPr lang="ar-AE" sz="1600" b="0" u="none" baseline="0" dirty="0"/>
                    </a:p>
                    <a:p>
                      <a:pPr algn="r" rtl="1"/>
                      <a:r>
                        <a:rPr lang="ar-AE" sz="1600" b="1" u="sng" baseline="0" dirty="0"/>
                        <a:t>النشاط الرياضي</a:t>
                      </a:r>
                      <a:r>
                        <a:rPr lang="ar-AE" sz="1600" b="1" u="none" baseline="0" dirty="0"/>
                        <a:t>  </a:t>
                      </a:r>
                      <a:r>
                        <a:rPr lang="ar-BH" sz="1600" b="0" u="none" baseline="0" dirty="0" smtClean="0"/>
                        <a:t>يقوم المعلم بعمل مسابقة بين الطلاب بالدراجة الهوائية والفائز من يصل اولا</a:t>
                      </a:r>
                      <a:endParaRPr lang="ar-SA" sz="1600" b="0" u="none" baseline="0" dirty="0"/>
                    </a:p>
                    <a:p>
                      <a:pPr algn="r" rtl="1"/>
                      <a:r>
                        <a:rPr lang="ar-AE" sz="1600" b="1" u="sng" baseline="0" dirty="0"/>
                        <a:t>النشاط الفني</a:t>
                      </a:r>
                      <a:r>
                        <a:rPr lang="ar-AE" sz="1600" b="1" u="none" baseline="0" dirty="0" smtClean="0"/>
                        <a:t>:</a:t>
                      </a:r>
                      <a:r>
                        <a:rPr lang="ar-BH" sz="1600" b="1" u="none" baseline="0" dirty="0" smtClean="0"/>
                        <a:t> حوار  دراما  يشرح اساسيات قيادة الدراجة الهوائية</a:t>
                      </a:r>
                      <a:endParaRPr lang="ar-AE" sz="1600" baseline="0" dirty="0"/>
                    </a:p>
                    <a:p>
                      <a:pPr algn="r" rtl="1"/>
                      <a:r>
                        <a:rPr lang="ar-AE" sz="1600" b="1" u="sng" baseline="0" dirty="0"/>
                        <a:t>النشاط </a:t>
                      </a:r>
                      <a:r>
                        <a:rPr lang="ar-AE" sz="1600" b="1" u="sng" baseline="0" dirty="0" smtClean="0"/>
                        <a:t>الموسيقى</a:t>
                      </a:r>
                      <a:r>
                        <a:rPr lang="ar-AE" sz="1600" b="1" u="none" baseline="0" dirty="0" smtClean="0"/>
                        <a:t>:</a:t>
                      </a:r>
                      <a:r>
                        <a:rPr lang="ar-BH" sz="1600" b="1" u="none" baseline="0" dirty="0" smtClean="0"/>
                        <a:t> اغنية عن ركوب الدراجة الهوائية</a:t>
                      </a:r>
                      <a:r>
                        <a:rPr lang="ar-AE" sz="1600" baseline="0" dirty="0" smtClean="0"/>
                        <a:t>.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/>
                    </a:p>
                    <a:p>
                      <a:pPr algn="ctr" rtl="1"/>
                      <a:r>
                        <a:rPr lang="ar-AE" sz="1600" b="1" baseline="0" dirty="0"/>
                        <a:t>دليل للمعلم</a:t>
                      </a:r>
                    </a:p>
                    <a:p>
                      <a:pPr algn="ctr" rtl="1"/>
                      <a:endParaRPr lang="ar-AE" sz="16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3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baseline="0" dirty="0" smtClean="0"/>
                        <a:t>تعليم الطالب السلام قيادة الدراجة الهوائية في حديقة المنزل 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الواجب المنزلي 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129">
                <a:tc>
                  <a:txBody>
                    <a:bodyPr/>
                    <a:lstStyle/>
                    <a:p>
                      <a:pPr algn="r" rtl="1"/>
                      <a:endParaRPr lang="ar-SA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تمارين الكترونية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319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baseline="0" dirty="0"/>
                        <a:t>متوسط: </a:t>
                      </a:r>
                      <a:r>
                        <a:rPr lang="ar-BH" sz="1600" b="0" baseline="0" dirty="0" smtClean="0"/>
                        <a:t>ان يحرك الطالب قدميه بشكل متناسق </a:t>
                      </a:r>
                      <a:r>
                        <a:rPr lang="ar-AE" sz="1600" b="1" baseline="0" dirty="0" smtClean="0"/>
                        <a:t>جيد</a:t>
                      </a:r>
                      <a:r>
                        <a:rPr lang="ar-AE" sz="1600" b="1" baseline="0" dirty="0"/>
                        <a:t>: </a:t>
                      </a:r>
                      <a:r>
                        <a:rPr lang="ar-BH" sz="1600" baseline="0" dirty="0" smtClean="0"/>
                        <a:t>ان يركب الطالب الدراجة الهوائية بشكل متوازن</a:t>
                      </a:r>
                      <a:r>
                        <a:rPr lang="ar-AE" sz="1600" b="1" baseline="0" dirty="0" smtClean="0"/>
                        <a:t>مرتفع</a:t>
                      </a:r>
                      <a:r>
                        <a:rPr lang="ar-AE" sz="1600" b="1" baseline="0" dirty="0"/>
                        <a:t>: </a:t>
                      </a:r>
                      <a:r>
                        <a:rPr lang="ar-BH" sz="1600" baseline="0" dirty="0" smtClean="0"/>
                        <a:t>ان يلعب الطالب بالدراجة الهوائية بشكل مستقل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/>
                        <a:t>التقييم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72832" y="-15350"/>
            <a:ext cx="486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تابع درس </a:t>
            </a:r>
            <a:r>
              <a:rPr lang="ar-BH" sz="2400" b="1" dirty="0" smtClean="0"/>
              <a:t>دراجتي الهوائية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942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013" y="312366"/>
            <a:ext cx="5474427" cy="327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239" y="4530819"/>
            <a:ext cx="1838325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7577" y="4508686"/>
            <a:ext cx="1876425" cy="183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66" y="4559673"/>
            <a:ext cx="1877546" cy="185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6909" y="4487955"/>
            <a:ext cx="1919007" cy="1907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44661" y="4418761"/>
            <a:ext cx="1969433" cy="1941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7490012" y="4061011"/>
            <a:ext cx="1922929" cy="403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العجلة الامامية</a:t>
            </a:r>
            <a:endParaRPr lang="ar-JO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27212" y="4119282"/>
            <a:ext cx="1922929" cy="403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المقعد</a:t>
            </a:r>
            <a:endParaRPr lang="ar-JO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9932895" y="3962399"/>
            <a:ext cx="1922929" cy="403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بدالة القيادة</a:t>
            </a:r>
            <a:endParaRPr lang="ar-JO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082989" y="4061011"/>
            <a:ext cx="1922929" cy="403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المقود</a:t>
            </a:r>
            <a:endParaRPr lang="ar-JO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613212" y="4078941"/>
            <a:ext cx="1922929" cy="403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العجلة الخلفية</a:t>
            </a:r>
            <a:endParaRPr lang="ar-JO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9042132" y="398947"/>
            <a:ext cx="2829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BH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صل كل جزء من اجزاء الدراجة </a:t>
            </a:r>
          </a:p>
          <a:p>
            <a:pPr algn="r"/>
            <a:r>
              <a:rPr lang="ar-BH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بما يطابقه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47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9" y="4530819"/>
            <a:ext cx="1838325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577" y="4508686"/>
            <a:ext cx="1876425" cy="183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66" y="4559673"/>
            <a:ext cx="1877546" cy="185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6909" y="4487955"/>
            <a:ext cx="1919007" cy="1907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44661" y="4418761"/>
            <a:ext cx="1969433" cy="1941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482787" y="0"/>
            <a:ext cx="539027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صل كل جزء من اجزاء الدراجة بما يطابقه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1990" y="994244"/>
            <a:ext cx="1969433" cy="1941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05" y="1124509"/>
            <a:ext cx="1876425" cy="183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7474" y="1023096"/>
            <a:ext cx="1919007" cy="1907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2133" y="1039066"/>
            <a:ext cx="1838325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7242" y="1054473"/>
            <a:ext cx="1877546" cy="185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47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81" y="1468250"/>
            <a:ext cx="2349313" cy="177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089" y="1484780"/>
            <a:ext cx="2366122" cy="1702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4245" y="1492624"/>
            <a:ext cx="2328862" cy="1748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2821" y="1492623"/>
            <a:ext cx="2302729" cy="1697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252882" y="4572000"/>
            <a:ext cx="2420471" cy="1734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Rectangle 9"/>
          <p:cNvSpPr/>
          <p:nvPr/>
        </p:nvSpPr>
        <p:spPr>
          <a:xfrm>
            <a:off x="9121587" y="4603376"/>
            <a:ext cx="2420471" cy="17346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Rectangle 10"/>
          <p:cNvSpPr/>
          <p:nvPr/>
        </p:nvSpPr>
        <p:spPr>
          <a:xfrm>
            <a:off x="3343835" y="4567518"/>
            <a:ext cx="2420471" cy="1734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Rectangle 11"/>
          <p:cNvSpPr/>
          <p:nvPr/>
        </p:nvSpPr>
        <p:spPr>
          <a:xfrm>
            <a:off x="389964" y="4531658"/>
            <a:ext cx="2420471" cy="17346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Rectangle 12"/>
          <p:cNvSpPr/>
          <p:nvPr/>
        </p:nvSpPr>
        <p:spPr>
          <a:xfrm>
            <a:off x="4721351" y="0"/>
            <a:ext cx="30989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طابق الدراجة باللون المناسب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7275" y="4359367"/>
            <a:ext cx="2349313" cy="177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3150" y="524435"/>
            <a:ext cx="3974559" cy="299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802" y="551330"/>
            <a:ext cx="1114098" cy="231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8148" t="3442" r="15556" b="3486"/>
          <a:stretch>
            <a:fillRect/>
          </a:stretch>
        </p:blipFill>
        <p:spPr bwMode="auto">
          <a:xfrm>
            <a:off x="1008530" y="3052483"/>
            <a:ext cx="2407023" cy="359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46929" y="0"/>
            <a:ext cx="38795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صل بخط بين الدراجة المناسبة للرجل والطفل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65" y="852956"/>
            <a:ext cx="1479176" cy="1110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70" y="3923118"/>
            <a:ext cx="1473534" cy="1106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317" y="1380565"/>
            <a:ext cx="9036424" cy="6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1564" y="4337517"/>
            <a:ext cx="981635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31110" y="457200"/>
            <a:ext cx="495652" cy="12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43168" y="3473824"/>
            <a:ext cx="495652" cy="12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DC21EC79F840947B51A601388C604C1" ma:contentTypeVersion="2" ma:contentTypeDescription="إنشاء مستند جديد." ma:contentTypeScope="" ma:versionID="1aaacca3de85a0e4ac7423ae962b1dc6">
  <xsd:schema xmlns:xsd="http://www.w3.org/2001/XMLSchema" xmlns:xs="http://www.w3.org/2001/XMLSchema" xmlns:p="http://schemas.microsoft.com/office/2006/metadata/properties" xmlns:ns2="dcf1d2de-c365-45d5-ad38-e2c00a94af5f" targetNamespace="http://schemas.microsoft.com/office/2006/metadata/properties" ma:root="true" ma:fieldsID="da315ef546d9d5a6f9405a119df2f3e2" ns2:_="">
    <xsd:import namespace="dcf1d2de-c365-45d5-ad38-e2c00a94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1d2de-c365-45d5-ad38-e2c00a94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91362-8D40-473A-A9CA-433FCDB8B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034FB-DEF2-4242-ABFE-D9D5CFFB7C3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cf1d2de-c365-45d5-ad38-e2c00a94af5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777C44-15D1-4F3C-A8C5-5D1290573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1d2de-c365-45d5-ad38-e2c00a94a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338</Words>
  <Application>Microsoft Office PowerPoint</Application>
  <PresentationFormat>Widescreen</PresentationFormat>
  <Paragraphs>84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A. Ibrahim</dc:creator>
  <cp:lastModifiedBy>Microsoft account</cp:lastModifiedBy>
  <cp:revision>48</cp:revision>
  <dcterms:created xsi:type="dcterms:W3CDTF">2020-07-06T20:23:02Z</dcterms:created>
  <dcterms:modified xsi:type="dcterms:W3CDTF">2020-08-18T19:48:45Z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0x0101008DC21EC79F840947B51A601388C604C1</vt:lpwstr>
  </property>
</Properties>
</file>