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2" r:id="rId3"/>
    <p:sldId id="271" r:id="rId4"/>
    <p:sldId id="280" r:id="rId5"/>
    <p:sldId id="276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202B0CA-FC54-4496-8BCA-5EF66A818D29}" styleName="النمط الداكن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0FWv45cBe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90053"/>
              </p:ext>
            </p:extLst>
          </p:nvPr>
        </p:nvGraphicFramePr>
        <p:xfrm>
          <a:off x="240722" y="805119"/>
          <a:ext cx="11576925" cy="5652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1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8046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13541"/>
                <a:gridCol w="2313541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39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894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شيخه </a:t>
                      </a:r>
                      <a:r>
                        <a:rPr lang="ar-AE" sz="20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السويدي+ ابراهيم الزعبي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شمسه سعيد الراشدي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kern="120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رقم الهدف : 3315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النظر إلى الشخص المتكلم عندما ينادي باسمه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94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4-5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(</a:t>
                      </a:r>
                      <a:r>
                        <a:rPr lang="ar-EG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بحاجه</a:t>
                      </a:r>
                      <a:r>
                        <a:rPr lang="ar-EG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لدعم شديد)</a:t>
                      </a:r>
                      <a:endParaRPr lang="ar-AE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</a:t>
                      </a:r>
                      <a:r>
                        <a:rPr lang="ar-EG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EG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اضطراب طيف التوحد</a:t>
                      </a: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250399">
                <a:tc gridSpan="4">
                  <a:txBody>
                    <a:bodyPr/>
                    <a:lstStyle/>
                    <a:p>
                      <a:pPr algn="r" rtl="1"/>
                      <a:r>
                        <a:rPr lang="ar-EG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</a:t>
                      </a:r>
                      <a:r>
                        <a:rPr lang="ar-AE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 صوت من بعيد يناديني</a:t>
                      </a:r>
                    </a:p>
                    <a:p>
                      <a:pPr algn="r" rtl="1"/>
                      <a:r>
                        <a:rPr lang="ar-AE" sz="2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خرجت مريم مع أمها وأخيها حمد إلى مركز التسوق وبعد قضاء حاجتهم من الشراء </a:t>
                      </a:r>
                    </a:p>
                    <a:p>
                      <a:pPr algn="r" rtl="1"/>
                      <a:r>
                        <a:rPr lang="ar-AE" sz="2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فوجئت مريم بأن صوت من بعيد ينادي باسمها ولكن مريم لم تهتم كثيراً وبعد مرور بضع ثواني</a:t>
                      </a:r>
                    </a:p>
                    <a:p>
                      <a:pPr algn="r" rtl="1"/>
                      <a:r>
                        <a:rPr lang="ar-AE" sz="2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وجدت الصوت يزداد ليناديها أكثر فقالت مريم لنفسها : لابد أنه شخص يعرفني </a:t>
                      </a:r>
                    </a:p>
                    <a:p>
                      <a:pPr algn="r" rtl="1"/>
                      <a:r>
                        <a:rPr lang="ar-AE" sz="2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وعندنا التفت إلى الوراء شاهدت صديقتها </a:t>
                      </a:r>
                      <a:r>
                        <a:rPr lang="ar-AE" sz="2000" b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سلمى التي </a:t>
                      </a:r>
                      <a:r>
                        <a:rPr lang="ar-AE" sz="2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لم تراها منذ </a:t>
                      </a:r>
                      <a:r>
                        <a:rPr lang="ar-AE" sz="2000" b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عامين</a:t>
                      </a:r>
                      <a:r>
                        <a:rPr lang="ar-AE" sz="20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ففرحت  جداً .</a:t>
                      </a:r>
                      <a:endParaRPr lang="ar-SA" sz="20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4774"/>
          <a:stretch/>
        </p:blipFill>
        <p:spPr>
          <a:xfrm>
            <a:off x="3777469" y="96780"/>
            <a:ext cx="4503430" cy="70833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56D8D043-939D-4D95-981A-2636E59A9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51" y="2616610"/>
            <a:ext cx="1817882" cy="22208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67451"/>
              </p:ext>
            </p:extLst>
          </p:nvPr>
        </p:nvGraphicFramePr>
        <p:xfrm>
          <a:off x="384131" y="746207"/>
          <a:ext cx="11621933" cy="5656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3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42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النظر إلى الشخص المتكلم عندما ينادي باسمه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</a:t>
                      </a:r>
                      <a:endParaRPr lang="ar-AE" sz="2000" b="1" u="sng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2000" b="1" u="sng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1-نشاط نفخ البالون ثم تركه يطير لزيادة الانتباه لدى الطالب .</a:t>
                      </a:r>
                      <a:endParaRPr lang="ar-AE" sz="2000" b="1" u="sng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2-نشاط </a:t>
                      </a:r>
                      <a:r>
                        <a:rPr lang="ar-EG" sz="20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</a:t>
                      </a:r>
                      <a:r>
                        <a:rPr lang="ar-AE" sz="20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المهارة </a:t>
                      </a:r>
                      <a:r>
                        <a:rPr lang="ar-EG" sz="20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دمية.</a:t>
                      </a:r>
                      <a:endParaRPr lang="ar-AE" sz="20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3-نشاط تطبيق المهارة مستخدماً المرآه.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4-نشاط تطبيق المهارة مستخدماً فيديو للطالب على </a:t>
                      </a:r>
                      <a:r>
                        <a:rPr lang="ar-AE" sz="2000" b="0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الآيباد</a:t>
                      </a:r>
                      <a:r>
                        <a:rPr lang="ar-AE" sz="20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  <a:endParaRPr lang="ar-AE" sz="2000" b="1" u="sng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linkClick r:id="rId3"/>
                        </a:rPr>
                        <a:t>https://www.youtube.com/watch?v=h0FWv45cBeA</a:t>
                      </a:r>
                      <a:endParaRPr lang="ar-AE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6641" y="48278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اعرفكم بنفسي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FF7A26C2-9EE1-478D-A9CB-429F7C3871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87" b="-311"/>
          <a:stretch/>
        </p:blipFill>
        <p:spPr>
          <a:xfrm>
            <a:off x="704514" y="3968080"/>
            <a:ext cx="1962763" cy="17194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A61C190D-B983-41DB-A076-BAA30D2B26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15" y="1793341"/>
            <a:ext cx="1962762" cy="19467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068661"/>
              </p:ext>
            </p:extLst>
          </p:nvPr>
        </p:nvGraphicFramePr>
        <p:xfrm>
          <a:off x="528033" y="452912"/>
          <a:ext cx="11100970" cy="6052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9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1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25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</a:t>
                      </a:r>
                      <a:r>
                        <a:rPr lang="ar-AE" sz="1600" b="0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en-US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</a:t>
                      </a:r>
                      <a:r>
                        <a:rPr lang="ar-EG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أن يتمكن الطالب من </a:t>
                      </a:r>
                      <a:r>
                        <a:rPr lang="ar-AE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النظر إلى الشخص المتكلم عندما ينادي باسمه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</a:t>
                      </a:r>
                      <a:r>
                        <a:rPr lang="ar-EG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الأهداف الفرعية </a:t>
                      </a:r>
                      <a:r>
                        <a:rPr lang="ar-EG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تنمية قدرة الطالب علي الاستجابة للأوامر الشفهية البسيطة </a:t>
                      </a:r>
                      <a:r>
                        <a:rPr lang="ar-EG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ar-AE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زيادة مدة التواصل البصري والانتباه من خلال نفخ البالون ثم تركه يطير 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تهيئة الطالب للمهارة من خلال سرد القصة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ومشاهدة فيديو 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بطاقات مصورة لتحليل المهارة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EG" sz="1600" b="0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لى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جزاء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عملية لتطبيق المهارة على دمية.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تدريبات محاكياً المعلم لكيفية تطبيق المهارة</a:t>
                      </a:r>
                      <a:r>
                        <a:rPr lang="en-US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مستخدماً مرآه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ال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نشطة الصفية مستخدماً كتاب الطالب و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وراق العمل.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 إضافية من ابتكار المعلم .</a:t>
                      </a:r>
                    </a:p>
                    <a:p>
                      <a:pPr algn="r" rtl="1"/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يقوم </a:t>
                      </a:r>
                      <a:r>
                        <a:rPr lang="ar-AE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بمناداة كل طالب باسمه والطلب منه رمي الكره إلى السلة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أن يقوم </a:t>
                      </a:r>
                      <a:r>
                        <a:rPr lang="ar-AE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بمناداة كل طالب باسمه والطلب منه التلوين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أنشودة .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58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مناداة الطالب عن تناول الاكل , عند اللعب ,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حل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وراق العمل تتضمن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التلوين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907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تتضمن:</a:t>
                      </a:r>
                    </a:p>
                    <a:p>
                      <a:pPr algn="r" rtl="1"/>
                      <a:r>
                        <a:rPr lang="ar-SA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-مشاهدة فيديو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7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يتمكن الطالب من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الانتباه إلى الشخص المتكلم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SA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يتمكن الطالب من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النظر إلى الشخص المتكلم لمدة ثانيه او ثانيتين 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يتمكن الطالب </a:t>
                      </a:r>
                      <a:r>
                        <a:rPr lang="ar-AE" sz="16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النظر إلى الشخص المتكلم لمدة 30 ثانية أو أكثر عندما ينادي باسمه.</a:t>
                      </a:r>
                      <a:endParaRPr lang="en-US" sz="16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>
            <a:extLst>
              <a:ext uri="{FF2B5EF4-FFF2-40B4-BE49-F238E27FC236}">
                <a16:creationId xmlns:a16="http://schemas.microsoft.com/office/drawing/2014/main" xmlns="" id="{91DEC1AA-3ADB-481A-A832-555B2F441A6F}"/>
              </a:ext>
            </a:extLst>
          </p:cNvPr>
          <p:cNvSpPr txBox="1"/>
          <p:nvPr/>
        </p:nvSpPr>
        <p:spPr>
          <a:xfrm>
            <a:off x="7078036" y="271386"/>
            <a:ext cx="51139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الأدوات : مرآه 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AE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يطلب المعلم من الطالب النظر  للمرآه لتعرف على صورته</a:t>
            </a: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المعلم :أنظر إلى المرآه, من هذا؟</a:t>
            </a: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الطالب : أنا إسمي حمد </a:t>
            </a:r>
            <a:endParaRPr lang="en-GB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28" name="Picture 4" descr="Résultat de recherche d'images pour &quot;‫الطفل والمرأة‬‎&quot; | Disney ...">
            <a:extLst>
              <a:ext uri="{FF2B5EF4-FFF2-40B4-BE49-F238E27FC236}">
                <a16:creationId xmlns:a16="http://schemas.microsoft.com/office/drawing/2014/main" xmlns="" id="{CEA749AD-B11A-4F10-982F-FBFDC8651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84" y="623656"/>
            <a:ext cx="4485814" cy="561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78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1259" y="513028"/>
            <a:ext cx="47677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الأدوات : أيباد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AE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يطلب المعلم من الطالب النظر  إلى الفيديو في </a:t>
            </a:r>
            <a:r>
              <a:rPr lang="ar-AE" sz="24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الايباد</a:t>
            </a:r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AE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المعلم :أنظر إلى الفيديو, من هذا؟</a:t>
            </a: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الطالب :أنا إسمي حمد </a:t>
            </a:r>
            <a:endParaRPr lang="en-GB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AE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074" name="Picture 2" descr="iPad Fee – Returning Students – STM Store">
            <a:extLst>
              <a:ext uri="{FF2B5EF4-FFF2-40B4-BE49-F238E27FC236}">
                <a16:creationId xmlns:a16="http://schemas.microsoft.com/office/drawing/2014/main" xmlns="" id="{D2993A6D-2A8D-46DC-8E63-0222EF937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819" y="2357437"/>
            <a:ext cx="3586695" cy="355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67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B718479A-B11B-493C-B70F-26E3B6854627}"/>
              </a:ext>
            </a:extLst>
          </p:cNvPr>
          <p:cNvSpPr/>
          <p:nvPr/>
        </p:nvSpPr>
        <p:spPr>
          <a:xfrm>
            <a:off x="6636080" y="400709"/>
            <a:ext cx="54201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الأدوات: صورة شخصية لطالب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AE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يطلب المعلم من الطالب النظر  لصورة الشخصية التي أمامه</a:t>
            </a: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المعلم :أنظر إلى الصورة, من هذا؟</a:t>
            </a: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الطالب :أنا إسمي حمد </a:t>
            </a:r>
            <a:endParaRPr lang="en-GB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050" name="Picture 2" descr="دستور الطالب - موقع علم الاحياء المحوسب للطلاب">
            <a:extLst>
              <a:ext uri="{FF2B5EF4-FFF2-40B4-BE49-F238E27FC236}">
                <a16:creationId xmlns:a16="http://schemas.microsoft.com/office/drawing/2014/main" xmlns="" id="{6924F4A6-24B4-4123-8BCC-A43C269BAB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8" r="12572" b="53333"/>
          <a:stretch/>
        </p:blipFill>
        <p:spPr bwMode="auto">
          <a:xfrm>
            <a:off x="2984091" y="1601038"/>
            <a:ext cx="3111909" cy="32004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2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457</Words>
  <Application>Microsoft Office PowerPoint</Application>
  <PresentationFormat>Widescreen</PresentationFormat>
  <Paragraphs>85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162</cp:revision>
  <dcterms:created xsi:type="dcterms:W3CDTF">2020-07-06T20:23:02Z</dcterms:created>
  <dcterms:modified xsi:type="dcterms:W3CDTF">2020-08-17T21:59:00Z</dcterms:modified>
</cp:coreProperties>
</file>