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405BD14-5ACC-4CEA-B4C8-887339268F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xmlns="" id="{4DB4D2BB-BE34-484C-979B-7A67340CFB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E4C13A1A-A029-465D-905D-D01C9CCE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BF14D3BF-E361-4B42-975C-82F36AC45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132EDAA-730B-43AF-90BE-BE3269CA6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6382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8B7D3D8-34F4-4ACD-AA37-55267FCD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1317A80D-1377-4132-BB28-D72BC53C4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6AA6EB0F-FA75-4AC6-95A1-4AC16037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BB44816-DA47-44D1-9818-E5B13D869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A6556E0-2570-45D2-A465-1B16788C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0777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xmlns="" id="{660B5465-FB0E-4B75-885B-6F1B7C8648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xmlns="" id="{AD7B606B-FDD1-4BFE-A9F1-E1F0692405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FB1D5C26-E615-4076-A373-525159D2F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1768C05-B9ED-4CB8-BA76-7B7584279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B963E583-C2AC-45F0-8CF1-B7ACBA53F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10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E5A44E3A-087C-4ADF-A666-E8FBA60C0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BC01C10B-8AF5-4CBA-9A0B-F4E7F2128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C77121B2-2CC2-474F-8398-292F85D96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02DA2F35-8164-4AB2-9CF4-5C6D21CE6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D7C8C3A1-451A-4FC0-8201-B2DB3D8C3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557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04DD747F-54C4-4C4D-908A-6533AB3C4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5D780811-0F64-4048-8075-7986A24486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99612464-C7B7-4212-8068-C18C60E05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79D587EF-EC71-4B22-B82C-BEF2455D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085F04B7-D5B0-405A-A27E-947AAC5B2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8144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289BFF80-D7A5-4E4A-A803-40270CDF0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C6FD2A36-D7D7-4C1C-8C7A-D661B1246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EE48198C-00B1-4647-8142-7E8BCE1CA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65331B58-AA09-436C-A44A-C639E52D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66DBA668-1BF1-487B-9F4E-662EF7277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FB2CAEC5-5F7F-4CD5-AB60-FDD66366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003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F30F22A-066A-49CB-AF42-1D9602FC8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A7AFBC5E-4F40-4BAE-97C9-2388647EE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xmlns="" id="{0665F0AF-C864-48CC-9F5B-B3F737CDE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xmlns="" id="{43DC8788-410E-463E-82D7-2948F8EC76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xmlns="" id="{FA4D4F37-1763-4603-944C-2CCAF8595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xmlns="" id="{1E0AA48D-FA60-4045-BF68-61860282E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xmlns="" id="{8BD30173-08E1-45F0-AA4F-E866F332D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xmlns="" id="{D0A1E0E4-3F46-4255-ABEE-A12131820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316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14762D7A-1946-4906-A5DB-087FB1913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xmlns="" id="{E741ADB8-E44C-4887-8948-8A63441FF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xmlns="" id="{EBB16D9B-224B-4D53-8112-2D78C0AE3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xmlns="" id="{1DCECBDC-A481-4039-BEA8-95D714E2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0222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xmlns="" id="{3E273605-8198-4047-B550-20DBF08B5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xmlns="" id="{16989873-8647-435E-A2EE-9A4C50E1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xmlns="" id="{88D97A09-B368-4C39-B6C7-3CD38C7A6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494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FD7BF873-ED9C-4F50-9050-F00CAA3CE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xmlns="" id="{E4CE7FC6-568B-4E27-996E-D5F14B339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ADE9D1A3-18B6-4224-B13B-B6530DBCE9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C2CD1605-9860-4AB3-9480-35E572704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81AB1762-E96F-464B-BEA0-F3E288073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12CFB207-9ED5-4495-A108-73FC3434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464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DE84A6C3-4042-433B-8D86-A84B682CA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xmlns="" id="{A313D749-3846-4F7A-BAE7-59A07A6E41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xmlns="" id="{19938E92-9E48-4EC1-813E-D50D4990B2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xmlns="" id="{F6AE09FF-9318-44C8-B2C5-F2C8FB2F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xmlns="" id="{7DF788D0-546F-42C8-9408-085C924FC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xmlns="" id="{A6ABBE2E-306A-4E45-BF9C-169A9B9C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214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xmlns="" id="{C5CDCB23-D6A0-4608-A364-BB2F2AC0D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xmlns="" id="{01704D9B-A259-477E-B7E8-BDE8D1937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xmlns="" id="{56E90322-CB99-491D-A1DE-E8A926D729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8AD96-E535-4DB8-AD09-A6F0F674BFB5}" type="datetimeFigureOut">
              <a:rPr lang="ar-SA" smtClean="0"/>
              <a:t>29/12/1441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xmlns="" id="{33648173-418F-42E7-B3DB-BAB25AC17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xmlns="" id="{2C62BE5D-5DFF-45D2-BBC1-C63F13E23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30703-90D2-4BFA-8ADD-19BE16E9771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405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2BB764D0-DBEE-4B9A-9BFB-893E5379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62746"/>
              </p:ext>
            </p:extLst>
          </p:nvPr>
        </p:nvGraphicFramePr>
        <p:xfrm>
          <a:off x="186812" y="348172"/>
          <a:ext cx="11621933" cy="6020687"/>
        </p:xfrm>
        <a:graphic>
          <a:graphicData uri="http://schemas.openxmlformats.org/drawingml/2006/table">
            <a:tbl>
              <a:tblPr firstRow="1" bandRow="1"/>
              <a:tblGrid>
                <a:gridCol w="35090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13536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39768"/>
                <a:gridCol w="2339768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198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</a:t>
                      </a:r>
                      <a:r>
                        <a:rPr lang="ar-SA" dirty="0"/>
                        <a:t> </a:t>
                      </a:r>
                      <a:r>
                        <a:rPr kumimoji="0" lang="ar-SA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شيخة </a:t>
                      </a:r>
                      <a:r>
                        <a:rPr kumimoji="0" lang="ar-SA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السويدي</a:t>
                      </a:r>
                      <a:r>
                        <a:rPr kumimoji="0" lang="ar-AE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+ابراهيم الزعبي</a:t>
                      </a:r>
                      <a:endParaRPr lang="en-US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</a:t>
                      </a:r>
                      <a:r>
                        <a:rPr lang="ar-SA" dirty="0"/>
                        <a:t> </a:t>
                      </a:r>
                      <a:r>
                        <a:rPr lang="ar-SA" b="1" dirty="0"/>
                        <a:t>ايمان عبدالله </a:t>
                      </a:r>
                      <a:r>
                        <a:rPr lang="ar-SA" b="1" dirty="0" smtClean="0"/>
                        <a:t>ال</a:t>
                      </a:r>
                      <a:r>
                        <a:rPr lang="ar-AE" b="1" dirty="0" smtClean="0"/>
                        <a:t>عبر</a:t>
                      </a:r>
                      <a:r>
                        <a:rPr lang="ar-AE" b="1" baseline="0" dirty="0" smtClean="0"/>
                        <a:t>ي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رقم  الهدف : 3321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رؤية الصوره في المرآه ردا على سؤاله أين الإسم </a:t>
                      </a:r>
                      <a:endParaRPr kumimoji="0" 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</a:t>
                      </a:r>
                      <a:r>
                        <a:rPr lang="ar-AE" dirty="0" smtClean="0"/>
                        <a:t>العمرية:5-6</a:t>
                      </a:r>
                      <a:r>
                        <a:rPr lang="ar-AE" baseline="0" dirty="0" smtClean="0"/>
                        <a:t> سنوات – مهارات المعرفي العملي</a:t>
                      </a:r>
                      <a:endParaRPr lang="ar-AE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(</a:t>
                      </a:r>
                      <a:r>
                        <a:rPr lang="ar-SA" dirty="0"/>
                        <a:t>بحاجة لدعم شديد</a:t>
                      </a:r>
                      <a:r>
                        <a:rPr lang="ar-AE" dirty="0"/>
                        <a:t>) 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SA" dirty="0"/>
                        <a:t>اضطراب طيف التوحد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4801487">
                <a:tc grid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" name="مربع نص 2">
            <a:extLst>
              <a:ext uri="{FF2B5EF4-FFF2-40B4-BE49-F238E27FC236}">
                <a16:creationId xmlns:a16="http://schemas.microsoft.com/office/drawing/2014/main" xmlns="" id="{F1F0B1A9-0BF7-443D-85C9-17E8380B4D8C}"/>
              </a:ext>
            </a:extLst>
          </p:cNvPr>
          <p:cNvSpPr txBox="1"/>
          <p:nvPr/>
        </p:nvSpPr>
        <p:spPr>
          <a:xfrm>
            <a:off x="1573517" y="2105748"/>
            <a:ext cx="9104812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AE" sz="2000" b="1" dirty="0" smtClean="0"/>
          </a:p>
          <a:p>
            <a:r>
              <a:rPr lang="ar-AE" sz="2000" b="1" dirty="0" smtClean="0"/>
              <a:t>القصه:</a:t>
            </a:r>
          </a:p>
          <a:p>
            <a:r>
              <a:rPr lang="ar-AE" sz="2000" b="1" dirty="0" smtClean="0"/>
              <a:t>جلس الاب مع ابناءه قال الاب</a:t>
            </a:r>
          </a:p>
          <a:p>
            <a:r>
              <a:rPr lang="ar-AE" sz="2000" b="1" dirty="0" smtClean="0"/>
              <a:t>الاب : هيا بنا نعلب لعبه المراه</a:t>
            </a:r>
          </a:p>
          <a:p>
            <a:r>
              <a:rPr lang="ar-AE" sz="2000" b="1" dirty="0" smtClean="0"/>
              <a:t>مريم : وما هذا اللعبه يا ابي</a:t>
            </a:r>
          </a:p>
          <a:p>
            <a:r>
              <a:rPr lang="ar-AE" sz="2000" b="1" dirty="0" smtClean="0"/>
              <a:t>الاب : سوف امرر المراه على كل واحد منكم ويجب ان يقول ماذا يشاهد في المراه</a:t>
            </a:r>
          </a:p>
          <a:p>
            <a:r>
              <a:rPr lang="ar-AE" sz="2000" b="1" dirty="0" smtClean="0"/>
              <a:t> مريم : حسناً يا ابي هيا بنا </a:t>
            </a:r>
            <a:r>
              <a:rPr lang="ar-AE" sz="2000" b="1" dirty="0" smtClean="0"/>
              <a:t>نبدأ</a:t>
            </a:r>
            <a:endParaRPr lang="ar-AE" sz="2000" b="1" dirty="0" smtClean="0"/>
          </a:p>
          <a:p>
            <a:r>
              <a:rPr lang="ar-AE" sz="2000" b="1" dirty="0" smtClean="0"/>
              <a:t>بدا الاب بمريم و وصل عند حمد </a:t>
            </a:r>
          </a:p>
          <a:p>
            <a:r>
              <a:rPr lang="ar-AE" sz="2000" b="1" dirty="0" smtClean="0"/>
              <a:t>الاب: ماذا ترى في </a:t>
            </a:r>
            <a:r>
              <a:rPr lang="ar-AE" sz="2000" b="1" dirty="0" smtClean="0"/>
              <a:t>المرآه </a:t>
            </a:r>
            <a:r>
              <a:rPr lang="ar-AE" sz="2000" b="1" dirty="0" smtClean="0"/>
              <a:t>يا حمد </a:t>
            </a:r>
          </a:p>
          <a:p>
            <a:r>
              <a:rPr lang="ar-AE" sz="2000" b="1" dirty="0" smtClean="0"/>
              <a:t>حمد : هذا حمد </a:t>
            </a:r>
            <a:r>
              <a:rPr lang="ar-AE" sz="2000" b="1" dirty="0" smtClean="0"/>
              <a:t>.</a:t>
            </a:r>
            <a:endParaRPr lang="ar-AE" sz="2000" b="1" dirty="0" smtClean="0"/>
          </a:p>
        </p:txBody>
      </p:sp>
      <p:pic>
        <p:nvPicPr>
          <p:cNvPr id="1026" name="Picture 2" descr="مرآة مستحضرات التجميل المحمولة المحببة من Cardcaptor Sakura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822" y="2105748"/>
            <a:ext cx="25908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510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F3D2F412-3C2C-4A6D-90F4-EFF561DFD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5296"/>
              </p:ext>
            </p:extLst>
          </p:nvPr>
        </p:nvGraphicFramePr>
        <p:xfrm>
          <a:off x="-19097" y="878438"/>
          <a:ext cx="11621933" cy="7271828"/>
        </p:xfrm>
        <a:graphic>
          <a:graphicData uri="http://schemas.openxmlformats.org/drawingml/2006/table">
            <a:tbl>
              <a:tblPr firstRow="1" bandRow="1"/>
              <a:tblGrid>
                <a:gridCol w="107204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152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رؤية الصوره في المرآه ردا على سؤاله أين الإسم </a:t>
                      </a:r>
                      <a:endParaRPr kumimoji="0" 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الأنشطة الصفية: </a:t>
                      </a:r>
                      <a:endParaRPr kumimoji="0" lang="ar-SA" sz="16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1- وضع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مراه وتطيبق عملي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2-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لعبه الدور , دور حمد , دور مريم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3-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توصيل بين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صورة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والاسم بمكانها الصحيحه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4-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الاشارة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الي صورة الصحيحة عندما يطلب منه ذلك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.</a:t>
                      </a: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5- تلوين صورة المراه .</a:t>
                      </a:r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endParaRPr lang="ar-AE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93206" y="3902299"/>
            <a:ext cx="2434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2056" name="Picture 8" descr="ساعة الحائط مرآة المطبخ النمط الصناعي ، مرآة الكرتون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553" y="2526170"/>
            <a:ext cx="2747273" cy="3121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954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xmlns="" id="{5F118D0A-AB8A-4BAD-95E7-65AB6AA280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363655"/>
              </p:ext>
            </p:extLst>
          </p:nvPr>
        </p:nvGraphicFramePr>
        <p:xfrm>
          <a:off x="528033" y="452912"/>
          <a:ext cx="11100970" cy="6052536"/>
        </p:xfrm>
        <a:graphic>
          <a:graphicData uri="http://schemas.openxmlformats.org/drawingml/2006/table">
            <a:tbl>
              <a:tblPr firstRow="1" bandRow="1"/>
              <a:tblGrid>
                <a:gridCol w="103098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91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4257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</a:t>
                      </a:r>
                      <a:r>
                        <a:rPr lang="ar-AE" sz="1600" b="0" u="sng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r>
                        <a:rPr lang="en-US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6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</a:t>
                      </a:r>
                      <a:r>
                        <a:rPr lang="ar-AE" sz="1600" b="1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الرئيسي: ان يرى الطالب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صورته في المرآه ردا على سؤاله أين الإسم </a:t>
                      </a:r>
                      <a:endParaRPr lang="ar-AE" sz="1600" b="1" u="none" baseline="0" dirty="0" smtClean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الاهداف </a:t>
                      </a:r>
                      <a:r>
                        <a:rPr kumimoji="0" lang="ar-SA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الفرعية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:وضع </a:t>
                      </a:r>
                      <a:r>
                        <a:rPr kumimoji="0" lang="ar-AE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مراه وتطبيق عملي - </a:t>
                      </a:r>
                      <a:r>
                        <a:rPr kumimoji="0" lang="ar-S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الاشارة الي صورة الصحيحة عندما يطلب منه ذلك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85750" marR="0" indent="-28575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تهيئة الطالب للمهارة من خلال سرد القصة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وفيديو تعليمي </a:t>
                      </a:r>
                      <a:endParaRPr lang="ar-EG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342900" marR="0" indent="-3429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بطاقات مصورة لتحليل المهارة الى خطوات 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عملية لتطبيق المهارة</a:t>
                      </a:r>
                      <a:r>
                        <a:rPr lang="ar-SA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باستخدام</a:t>
                      </a:r>
                      <a:r>
                        <a:rPr lang="ar-AE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المراه 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الانشطة الصفية مستخدماً كتاب الطالب و اوراق العمل.</a:t>
                      </a:r>
                    </a:p>
                    <a:p>
                      <a:pPr marL="342900" indent="-342900" algn="r" rtl="1">
                        <a:buFont typeface="Arial" panose="020B0604020202020204" pitchFamily="34" charset="0"/>
                        <a:buChar char="•"/>
                      </a:pP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إعداد انشطة  إضافية من ابتكار المعلم .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: </a:t>
                      </a:r>
                      <a:r>
                        <a:rPr lang="ar-AE" sz="1600" b="0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التحرك خطوتين اتجاه المرآه للنظر الى صورتة </a:t>
                      </a:r>
                      <a:endParaRPr lang="ar-AE" sz="1600" b="0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استخدام ادوات الرسم وتلوين المرآه</a:t>
                      </a:r>
                      <a:endParaRPr lang="ar-SA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0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</a:t>
                      </a:r>
                      <a:r>
                        <a:rPr lang="ar-AE" sz="16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EG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الاستماع او غناء انشودة</a:t>
                      </a:r>
                      <a:r>
                        <a:rPr lang="ar-AE" sz="16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8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2581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تطبيق تدريبات عملية على كيفية تطبيق المهارة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حل اوراق العمل تتضمن التلوين و المطابقة و التصنيف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endParaRPr lang="ar-EG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11907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مجموعة تدريبات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1- </a:t>
                      </a:r>
                      <a:r>
                        <a:rPr kumimoji="0" lang="ar-A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وضع إشارة صح وإشارة خطأ على عدد من الصور حسب السلوك المناسب فيها.</a:t>
                      </a:r>
                      <a:endParaRPr kumimoji="0" lang="ar-SA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kumimoji="0" lang="ar-AE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لعبة </a:t>
                      </a:r>
                      <a:r>
                        <a:rPr kumimoji="0" lang="ar-AE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الدور والمراه </a:t>
                      </a:r>
                      <a:endParaRPr kumimoji="0" lang="ar-SA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7704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</a:t>
                      </a:r>
                      <a:r>
                        <a:rPr lang="ar-AE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SA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</a:t>
                      </a:r>
                      <a:r>
                        <a:rPr lang="ar-SA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رى </a:t>
                      </a:r>
                      <a:r>
                        <a:rPr lang="ar-SA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6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الطالب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صورته في المراه ردا على السوال اين الاسم بمساعده جزئية  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SA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ي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رى </a:t>
                      </a:r>
                      <a:r>
                        <a:rPr lang="ar-SA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صورته في المراه وردا على السوالاين الاسم  بمساعده لفظيه 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مرتفع</a:t>
                      </a: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600" b="1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SA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 ي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رى </a:t>
                      </a:r>
                      <a:r>
                        <a:rPr lang="ar-SA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  <a:r>
                        <a:rPr lang="ar-AE" sz="1600" b="0" baseline="0" dirty="0" smtClean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صورته في المراه ردا على السوال اين الاسم بشكل مستقل </a:t>
                      </a:r>
                      <a:endParaRPr lang="ar-AE" sz="16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800" b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800" b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3074" name="Picture 2" descr="♥ ملتـــــــــــــ طلاب ـــقى ♥ الثانية ثانوي 2015/2014 | Page 2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525" y="1406480"/>
            <a:ext cx="1971675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23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397ED509-41A5-434C-8F4F-DBBC90270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4417" y="337416"/>
            <a:ext cx="8055638" cy="1325563"/>
          </a:xfrm>
        </p:spPr>
        <p:txBody>
          <a:bodyPr/>
          <a:lstStyle/>
          <a:p>
            <a:r>
              <a:rPr lang="ar-AE" dirty="0" smtClean="0"/>
              <a:t>ضع علامة صح على المراه</a:t>
            </a:r>
            <a:endParaRPr lang="ar-SA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7035" y="4593823"/>
            <a:ext cx="807590" cy="84124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344" y="4568061"/>
            <a:ext cx="954646" cy="9546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329" y="4622707"/>
            <a:ext cx="676088" cy="704259"/>
          </a:xfrm>
          <a:prstGeom prst="rect">
            <a:avLst/>
          </a:prstGeom>
        </p:spPr>
      </p:pic>
      <p:pic>
        <p:nvPicPr>
          <p:cNvPr id="4100" name="Picture 4" descr="Handheld Mirror – Beauty Blogger – Starmile Dem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273" y="2121012"/>
            <a:ext cx="1974707" cy="197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andheld Mirror – Beauty Blogger – Starmile Dem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063" y="2114602"/>
            <a:ext cx="1974707" cy="197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الرسم, دفتر, الكرتون صورة بابوا نيو غينيا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6" y="2253803"/>
            <a:ext cx="1998890" cy="159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3742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BAB7FDCB-DDE7-40EB-AACC-373B2217A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5532" y="311389"/>
            <a:ext cx="4592782" cy="1325563"/>
          </a:xfrm>
        </p:spPr>
        <p:txBody>
          <a:bodyPr>
            <a:normAutofit/>
          </a:bodyPr>
          <a:lstStyle/>
          <a:p>
            <a:r>
              <a:rPr lang="ar-AE" sz="2400" dirty="0" smtClean="0"/>
              <a:t>توصيل الاسم مع الصوره الصحيحه</a:t>
            </a:r>
            <a:endParaRPr lang="ar-SA" sz="2400" dirty="0"/>
          </a:p>
        </p:txBody>
      </p:sp>
      <p:sp>
        <p:nvSpPr>
          <p:cNvPr id="13" name="Rectangle 12"/>
          <p:cNvSpPr/>
          <p:nvPr/>
        </p:nvSpPr>
        <p:spPr>
          <a:xfrm>
            <a:off x="7967705" y="3242036"/>
            <a:ext cx="2335393" cy="9401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5400" dirty="0" smtClean="0"/>
              <a:t>مرآه</a:t>
            </a:r>
            <a:endParaRPr lang="en-US" sz="5400" dirty="0"/>
          </a:p>
        </p:txBody>
      </p:sp>
      <p:pic>
        <p:nvPicPr>
          <p:cNvPr id="11" name="Picture 4" descr="Handheld Mirror – Beauty Blogger – Starmile Dem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1203" y="2293775"/>
            <a:ext cx="2545242" cy="2545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749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xmlns="" id="{73DF0E54-3445-4AF2-B0AE-4BE091BEE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التلوين :</a:t>
            </a:r>
            <a:endParaRPr lang="ar-SA" dirty="0"/>
          </a:p>
        </p:txBody>
      </p:sp>
      <p:pic>
        <p:nvPicPr>
          <p:cNvPr id="5122" name="Picture 2" descr="Fabulous Baroque Mirror Frame Set. Vector French Luxury Rich ..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89" y="1690688"/>
            <a:ext cx="3337317" cy="4092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8028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3401</TotalTime>
  <Words>386</Words>
  <Application>Microsoft Office PowerPoint</Application>
  <PresentationFormat>Widescreen</PresentationFormat>
  <Paragraphs>83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Sakkal Majalla</vt:lpstr>
      <vt:lpstr>Times New Roman</vt:lpstr>
      <vt:lpstr>نسق Office</vt:lpstr>
      <vt:lpstr>PowerPoint Presentation</vt:lpstr>
      <vt:lpstr>PowerPoint Presentation</vt:lpstr>
      <vt:lpstr>PowerPoint Presentation</vt:lpstr>
      <vt:lpstr>ضع علامة صح على المراه</vt:lpstr>
      <vt:lpstr>توصيل الاسم مع الصوره الصحيحه</vt:lpstr>
      <vt:lpstr>التلوين 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afh .</dc:creator>
  <cp:lastModifiedBy>Microsoft account</cp:lastModifiedBy>
  <cp:revision>60</cp:revision>
  <dcterms:created xsi:type="dcterms:W3CDTF">2020-07-26T13:03:30Z</dcterms:created>
  <dcterms:modified xsi:type="dcterms:W3CDTF">2020-08-18T13:42:03Z</dcterms:modified>
</cp:coreProperties>
</file>