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9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709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2276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1121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5348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193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14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13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2059719"/>
            <a:ext cx="8153400" cy="3031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defTabSz="1218987" rtl="1" fontAlgn="base">
              <a:defRPr/>
            </a:pPr>
            <a:r>
              <a:rPr lang="ar-AE" alt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يُشارك في المبادرات المجتمعية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درس 13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crosoftTeams-video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3316" y="1136068"/>
            <a:ext cx="2645507" cy="47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9</Words>
  <Application>Microsoft Office PowerPoint</Application>
  <PresentationFormat>Widescreen</PresentationFormat>
  <Paragraphs>5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SUAAD KHALFAN AMER SAEED AL AMERI</dc:creator>
  <cp:lastModifiedBy>HAMAMA AHMED MOHAMED ALMANSOORI</cp:lastModifiedBy>
  <cp:revision>30</cp:revision>
  <dcterms:created xsi:type="dcterms:W3CDTF">2024-07-04T06:51:15Z</dcterms:created>
  <dcterms:modified xsi:type="dcterms:W3CDTF">2024-11-07T04:35:20Z</dcterms:modified>
</cp:coreProperties>
</file>