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9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709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2276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1121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5348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193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14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213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019300" y="2059719"/>
            <a:ext cx="8153400" cy="3031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defTabSz="1218987" rtl="1" fontAlgn="base">
              <a:defRPr/>
            </a:pPr>
            <a:r>
              <a:rPr lang="ar-AE" alt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يُشارك في المبادرات المجتمعية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درس15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AE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فعالية اليوم الدولي للعمل الخيري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63" y="811692"/>
            <a:ext cx="2812359" cy="2816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3" y="1055201"/>
            <a:ext cx="3858869" cy="5145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69" y="811693"/>
            <a:ext cx="2891892" cy="2816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69" y="3813311"/>
            <a:ext cx="2891892" cy="2633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63" y="3813310"/>
            <a:ext cx="2812359" cy="263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13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SUAAD KHALFAN AMER SAEED AL AMERI</dc:creator>
  <cp:lastModifiedBy>HAMAMA AHMED MOHAMED ALMANSOORI</cp:lastModifiedBy>
  <cp:revision>32</cp:revision>
  <dcterms:created xsi:type="dcterms:W3CDTF">2024-07-04T06:51:15Z</dcterms:created>
  <dcterms:modified xsi:type="dcterms:W3CDTF">2024-11-19T05:19:59Z</dcterms:modified>
</cp:coreProperties>
</file>