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18" r:id="rId2"/>
    <p:sldId id="1159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57092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47227664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44112115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9353488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71419311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464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3149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02134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2019300" y="2059719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يظهر معرفة ومهارة في التصميم والخياطة والنسيج 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777350" y="607516"/>
            <a:ext cx="1107996" cy="461665"/>
          </a:xfrm>
          <a:prstGeom prst="rect">
            <a:avLst/>
          </a:prstGeom>
          <a:solidFill>
            <a:srgbClr val="CBB06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الدرس 25 </a:t>
            </a:r>
            <a:endParaRPr lang="en-US" sz="2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27B2574E-3984-E221-B9D8-CAAD08248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1588133"/>
              </p:ext>
            </p:extLst>
          </p:nvPr>
        </p:nvGraphicFramePr>
        <p:xfrm>
          <a:off x="550080" y="1206018"/>
          <a:ext cx="11217377" cy="9839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18406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275114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394857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593256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/>
                        <a:t>يغلف المنتج النهائي حسب الحجم والنوع والكمية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/>
                        <a:t>يكوي ويغلف الملابس والاقمشة بطريقه صحيحة وآمنة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/>
                        <a:t>يغلف المنتج بالطريقة الصحيحة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يظهر معرفة ومهارة في التصميم والخياطة </a:t>
                      </a:r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والنسيج</a:t>
                      </a:r>
                      <a:endParaRPr lang="en-GB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47" name="مربع نص 46">
            <a:extLst>
              <a:ext uri="{FF2B5EF4-FFF2-40B4-BE49-F238E27FC236}">
                <a16:creationId xmlns:a16="http://schemas.microsoft.com/office/drawing/2014/main" id="{1C700058-2E08-EB76-625A-63B45B924B12}"/>
              </a:ext>
            </a:extLst>
          </p:cNvPr>
          <p:cNvSpPr txBox="1"/>
          <p:nvPr/>
        </p:nvSpPr>
        <p:spPr>
          <a:xfrm>
            <a:off x="2131038" y="2782671"/>
            <a:ext cx="7929923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AE" sz="2400" b="1" dirty="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rPr>
              <a:t>تطبيق عملي قم بتغليف منتج او علبه كرتون </a:t>
            </a:r>
            <a:endParaRPr kumimoji="0" lang="ar-AE" sz="2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1026" name="Picture 2" descr="علب متجر علب ورقيه كراتين شحن - غلاف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7233" y="3969484"/>
            <a:ext cx="2103070" cy="2103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8595084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1663</TotalTime>
  <Words>52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SUAAD KHALFAN AMER SAEED AL AMERI</dc:creator>
  <cp:lastModifiedBy>MAHA KHAMEIS SAIF ALMANTHARI</cp:lastModifiedBy>
  <cp:revision>30</cp:revision>
  <dcterms:created xsi:type="dcterms:W3CDTF">2024-07-04T06:51:15Z</dcterms:created>
  <dcterms:modified xsi:type="dcterms:W3CDTF">2024-11-11T06:20:55Z</dcterms:modified>
</cp:coreProperties>
</file>